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1"/>
    <p:sldMasterId id="2147483731" r:id="rId2"/>
  </p:sldMasterIdLst>
  <p:notesMasterIdLst>
    <p:notesMasterId r:id="rId13"/>
  </p:notesMasterIdLst>
  <p:handoutMasterIdLst>
    <p:handoutMasterId r:id="rId14"/>
  </p:handoutMasterIdLst>
  <p:sldIdLst>
    <p:sldId id="257" r:id="rId3"/>
    <p:sldId id="307" r:id="rId4"/>
    <p:sldId id="308" r:id="rId5"/>
    <p:sldId id="309" r:id="rId6"/>
    <p:sldId id="310" r:id="rId7"/>
    <p:sldId id="311" r:id="rId8"/>
    <p:sldId id="312" r:id="rId9"/>
    <p:sldId id="313" r:id="rId10"/>
    <p:sldId id="314" r:id="rId11"/>
    <p:sldId id="315" r:id="rId12"/>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an McNamara" initials="DM"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557" autoAdjust="0"/>
    <p:restoredTop sz="94660"/>
  </p:normalViewPr>
  <p:slideViewPr>
    <p:cSldViewPr>
      <p:cViewPr varScale="1">
        <p:scale>
          <a:sx n="74" d="100"/>
          <a:sy n="74" d="100"/>
        </p:scale>
        <p:origin x="1782"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4386" name="Rectangle 2"/>
          <p:cNvSpPr>
            <a:spLocks noGrp="1" noChangeArrowheads="1"/>
          </p:cNvSpPr>
          <p:nvPr>
            <p:ph type="hdr" sz="quarter"/>
          </p:nvPr>
        </p:nvSpPr>
        <p:spPr bwMode="auto">
          <a:xfrm>
            <a:off x="0" y="0"/>
            <a:ext cx="3037840" cy="465138"/>
          </a:xfrm>
          <a:prstGeom prst="rect">
            <a:avLst/>
          </a:prstGeom>
          <a:noFill/>
          <a:ln w="9525">
            <a:noFill/>
            <a:miter lim="800000"/>
            <a:headEnd/>
            <a:tailEnd/>
          </a:ln>
          <a:effectLst/>
        </p:spPr>
        <p:txBody>
          <a:bodyPr vert="horz" wrap="square" lIns="92298" tIns="46149" rIns="92298" bIns="46149" numCol="1" anchor="t" anchorCtr="0" compatLnSpc="1">
            <a:prstTxWarp prst="textNoShape">
              <a:avLst/>
            </a:prstTxWarp>
          </a:bodyPr>
          <a:lstStyle>
            <a:lvl1pPr eaLnBrk="0" hangingPunct="0">
              <a:defRPr sz="1200" smtClean="0"/>
            </a:lvl1pPr>
          </a:lstStyle>
          <a:p>
            <a:pPr>
              <a:defRPr/>
            </a:pPr>
            <a:endParaRPr lang="en-US" dirty="0"/>
          </a:p>
        </p:txBody>
      </p:sp>
      <p:sp>
        <p:nvSpPr>
          <p:cNvPr id="144387" name="Rectangle 3"/>
          <p:cNvSpPr>
            <a:spLocks noGrp="1" noChangeArrowheads="1"/>
          </p:cNvSpPr>
          <p:nvPr>
            <p:ph type="dt" sz="quarter" idx="1"/>
          </p:nvPr>
        </p:nvSpPr>
        <p:spPr bwMode="auto">
          <a:xfrm>
            <a:off x="3970939" y="0"/>
            <a:ext cx="3037840" cy="465138"/>
          </a:xfrm>
          <a:prstGeom prst="rect">
            <a:avLst/>
          </a:prstGeom>
          <a:noFill/>
          <a:ln w="9525">
            <a:noFill/>
            <a:miter lim="800000"/>
            <a:headEnd/>
            <a:tailEnd/>
          </a:ln>
          <a:effectLst/>
        </p:spPr>
        <p:txBody>
          <a:bodyPr vert="horz" wrap="square" lIns="92298" tIns="46149" rIns="92298" bIns="46149" numCol="1" anchor="t" anchorCtr="0" compatLnSpc="1">
            <a:prstTxWarp prst="textNoShape">
              <a:avLst/>
            </a:prstTxWarp>
          </a:bodyPr>
          <a:lstStyle>
            <a:lvl1pPr algn="r" eaLnBrk="0" hangingPunct="0">
              <a:defRPr sz="1200" smtClean="0"/>
            </a:lvl1pPr>
          </a:lstStyle>
          <a:p>
            <a:pPr>
              <a:defRPr/>
            </a:pPr>
            <a:fld id="{3C0C7D05-3AC5-4FD9-980B-DF50C16BCF3D}" type="datetimeFigureOut">
              <a:rPr lang="en-US"/>
              <a:pPr>
                <a:defRPr/>
              </a:pPr>
              <a:t>7/14/2015</a:t>
            </a:fld>
            <a:endParaRPr lang="en-US" dirty="0"/>
          </a:p>
        </p:txBody>
      </p:sp>
      <p:sp>
        <p:nvSpPr>
          <p:cNvPr id="144388" name="Rectangle 4"/>
          <p:cNvSpPr>
            <a:spLocks noGrp="1" noChangeArrowheads="1"/>
          </p:cNvSpPr>
          <p:nvPr>
            <p:ph type="ftr" sz="quarter" idx="2"/>
          </p:nvPr>
        </p:nvSpPr>
        <p:spPr bwMode="auto">
          <a:xfrm>
            <a:off x="0" y="8829676"/>
            <a:ext cx="3037840" cy="465138"/>
          </a:xfrm>
          <a:prstGeom prst="rect">
            <a:avLst/>
          </a:prstGeom>
          <a:noFill/>
          <a:ln w="9525">
            <a:noFill/>
            <a:miter lim="800000"/>
            <a:headEnd/>
            <a:tailEnd/>
          </a:ln>
          <a:effectLst/>
        </p:spPr>
        <p:txBody>
          <a:bodyPr vert="horz" wrap="square" lIns="92298" tIns="46149" rIns="92298" bIns="46149" numCol="1" anchor="b" anchorCtr="0" compatLnSpc="1">
            <a:prstTxWarp prst="textNoShape">
              <a:avLst/>
            </a:prstTxWarp>
          </a:bodyPr>
          <a:lstStyle>
            <a:lvl1pPr eaLnBrk="0" hangingPunct="0">
              <a:defRPr sz="1200" smtClean="0"/>
            </a:lvl1pPr>
          </a:lstStyle>
          <a:p>
            <a:pPr>
              <a:defRPr/>
            </a:pPr>
            <a:endParaRPr lang="en-US" dirty="0"/>
          </a:p>
        </p:txBody>
      </p:sp>
      <p:sp>
        <p:nvSpPr>
          <p:cNvPr id="144389" name="Rectangle 5"/>
          <p:cNvSpPr>
            <a:spLocks noGrp="1" noChangeArrowheads="1"/>
          </p:cNvSpPr>
          <p:nvPr>
            <p:ph type="sldNum" sz="quarter" idx="3"/>
          </p:nvPr>
        </p:nvSpPr>
        <p:spPr bwMode="auto">
          <a:xfrm>
            <a:off x="3970939" y="8829676"/>
            <a:ext cx="3037840" cy="465138"/>
          </a:xfrm>
          <a:prstGeom prst="rect">
            <a:avLst/>
          </a:prstGeom>
          <a:noFill/>
          <a:ln w="9525">
            <a:noFill/>
            <a:miter lim="800000"/>
            <a:headEnd/>
            <a:tailEnd/>
          </a:ln>
          <a:effectLst/>
        </p:spPr>
        <p:txBody>
          <a:bodyPr vert="horz" wrap="square" lIns="92298" tIns="46149" rIns="92298" bIns="46149" numCol="1" anchor="b" anchorCtr="0" compatLnSpc="1">
            <a:prstTxWarp prst="textNoShape">
              <a:avLst/>
            </a:prstTxWarp>
          </a:bodyPr>
          <a:lstStyle>
            <a:lvl1pPr algn="r" eaLnBrk="0" hangingPunct="0">
              <a:defRPr sz="1200" smtClean="0"/>
            </a:lvl1pPr>
          </a:lstStyle>
          <a:p>
            <a:pPr>
              <a:defRPr/>
            </a:pPr>
            <a:fld id="{AA944EDB-64BB-48A6-8E29-C53419F49505}" type="slidenum">
              <a:rPr lang="en-US"/>
              <a:pPr>
                <a:defRPr/>
              </a:pPr>
              <a:t>‹#›</a:t>
            </a:fld>
            <a:endParaRPr lang="en-US" dirty="0"/>
          </a:p>
        </p:txBody>
      </p:sp>
    </p:spTree>
    <p:extLst>
      <p:ext uri="{BB962C8B-B14F-4D97-AF65-F5344CB8AC3E}">
        <p14:creationId xmlns:p14="http://schemas.microsoft.com/office/powerpoint/2010/main" val="15495277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5138"/>
          </a:xfrm>
          <a:prstGeom prst="rect">
            <a:avLst/>
          </a:prstGeom>
        </p:spPr>
        <p:txBody>
          <a:bodyPr vert="horz" lIns="92298" tIns="46149" rIns="92298" bIns="46149"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3970939" y="0"/>
            <a:ext cx="3037840" cy="465138"/>
          </a:xfrm>
          <a:prstGeom prst="rect">
            <a:avLst/>
          </a:prstGeom>
        </p:spPr>
        <p:txBody>
          <a:bodyPr vert="horz" lIns="92298" tIns="46149" rIns="92298" bIns="46149" rtlCol="0"/>
          <a:lstStyle>
            <a:lvl1pPr algn="r" fontAlgn="auto">
              <a:spcBef>
                <a:spcPts val="0"/>
              </a:spcBef>
              <a:spcAft>
                <a:spcPts val="0"/>
              </a:spcAft>
              <a:defRPr sz="1200">
                <a:latin typeface="+mn-lt"/>
                <a:cs typeface="+mn-cs"/>
              </a:defRPr>
            </a:lvl1pPr>
          </a:lstStyle>
          <a:p>
            <a:pPr>
              <a:defRPr/>
            </a:pPr>
            <a:fld id="{A749B1BC-4088-4A99-B4DF-612AA00B1ED8}" type="datetimeFigureOut">
              <a:rPr lang="en-US"/>
              <a:pPr>
                <a:defRPr/>
              </a:pPr>
              <a:t>7/14/2015</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2298" tIns="46149" rIns="92298" bIns="46149" rtlCol="0" anchor="ctr"/>
          <a:lstStyle/>
          <a:p>
            <a:pPr lvl="0"/>
            <a:endParaRPr lang="en-US" noProof="0" dirty="0"/>
          </a:p>
        </p:txBody>
      </p:sp>
      <p:sp>
        <p:nvSpPr>
          <p:cNvPr id="5" name="Notes Placeholder 4"/>
          <p:cNvSpPr>
            <a:spLocks noGrp="1"/>
          </p:cNvSpPr>
          <p:nvPr>
            <p:ph type="body" sz="quarter" idx="3"/>
          </p:nvPr>
        </p:nvSpPr>
        <p:spPr>
          <a:xfrm>
            <a:off x="701040" y="4416426"/>
            <a:ext cx="5608320" cy="4183063"/>
          </a:xfrm>
          <a:prstGeom prst="rect">
            <a:avLst/>
          </a:prstGeom>
        </p:spPr>
        <p:txBody>
          <a:bodyPr vert="horz" lIns="92298" tIns="46149" rIns="92298" bIns="4614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6"/>
            <a:ext cx="3037840" cy="465138"/>
          </a:xfrm>
          <a:prstGeom prst="rect">
            <a:avLst/>
          </a:prstGeom>
        </p:spPr>
        <p:txBody>
          <a:bodyPr vert="horz" lIns="92298" tIns="46149" rIns="92298" bIns="46149" rtlCol="0" anchor="b"/>
          <a:lstStyle>
            <a:lvl1pPr algn="l"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970939" y="8829676"/>
            <a:ext cx="3037840" cy="465138"/>
          </a:xfrm>
          <a:prstGeom prst="rect">
            <a:avLst/>
          </a:prstGeom>
        </p:spPr>
        <p:txBody>
          <a:bodyPr vert="horz" lIns="92298" tIns="46149" rIns="92298" bIns="46149" rtlCol="0" anchor="b"/>
          <a:lstStyle>
            <a:lvl1pPr algn="r" fontAlgn="auto">
              <a:spcBef>
                <a:spcPts val="0"/>
              </a:spcBef>
              <a:spcAft>
                <a:spcPts val="0"/>
              </a:spcAft>
              <a:defRPr sz="1200">
                <a:latin typeface="+mn-lt"/>
                <a:cs typeface="+mn-cs"/>
              </a:defRPr>
            </a:lvl1pPr>
          </a:lstStyle>
          <a:p>
            <a:pPr>
              <a:defRPr/>
            </a:pPr>
            <a:fld id="{54A37596-2F38-40F9-A97C-85A8C582538A}" type="slidenum">
              <a:rPr lang="en-US"/>
              <a:pPr>
                <a:defRPr/>
              </a:pPr>
              <a:t>‹#›</a:t>
            </a:fld>
            <a:endParaRPr lang="en-US" dirty="0"/>
          </a:p>
        </p:txBody>
      </p:sp>
    </p:spTree>
    <p:extLst>
      <p:ext uri="{BB962C8B-B14F-4D97-AF65-F5344CB8AC3E}">
        <p14:creationId xmlns:p14="http://schemas.microsoft.com/office/powerpoint/2010/main" val="230661546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0C164A-6BD3-42EA-9458-1ACBF4CF7B89}" type="slidenum">
              <a:rPr lang="en-US" smtClean="0">
                <a:cs typeface="Arial" charset="0"/>
              </a:rPr>
              <a:pPr fontAlgn="base">
                <a:spcBef>
                  <a:spcPct val="0"/>
                </a:spcBef>
                <a:spcAft>
                  <a:spcPct val="0"/>
                </a:spcAft>
                <a:defRPr/>
              </a:pPr>
              <a:t>1</a:t>
            </a:fld>
            <a:endParaRPr lang="en-US" dirty="0" smtClean="0">
              <a:cs typeface="Arial" charset="0"/>
            </a:endParaRPr>
          </a:p>
        </p:txBody>
      </p:sp>
    </p:spTree>
    <p:extLst>
      <p:ext uri="{BB962C8B-B14F-4D97-AF65-F5344CB8AC3E}">
        <p14:creationId xmlns:p14="http://schemas.microsoft.com/office/powerpoint/2010/main" val="35210262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7411" name="Slide Number Placeholder 3"/>
          <p:cNvSpPr txBox="1">
            <a:spLocks noGrp="1"/>
          </p:cNvSpPr>
          <p:nvPr/>
        </p:nvSpPr>
        <p:spPr bwMode="auto">
          <a:xfrm>
            <a:off x="3970939" y="8829676"/>
            <a:ext cx="3037840" cy="465138"/>
          </a:xfrm>
          <a:prstGeom prst="rect">
            <a:avLst/>
          </a:prstGeom>
          <a:noFill/>
          <a:ln>
            <a:miter lim="800000"/>
            <a:headEnd/>
            <a:tailEnd/>
          </a:ln>
        </p:spPr>
        <p:txBody>
          <a:bodyPr lIns="92298" tIns="46149" rIns="92298" bIns="46149" anchor="b"/>
          <a:lstStyle/>
          <a:p>
            <a:pPr algn="r">
              <a:defRPr/>
            </a:pPr>
            <a:fld id="{1C79BE3B-A50A-42B0-A039-E57AF2D91AA0}" type="slidenum">
              <a:rPr lang="en-US" sz="1200">
                <a:solidFill>
                  <a:prstClr val="black"/>
                </a:solidFill>
                <a:latin typeface="Calibri"/>
              </a:rPr>
              <a:pPr algn="r">
                <a:defRPr/>
              </a:pPr>
              <a:t>10</a:t>
            </a:fld>
            <a:endParaRPr lang="en-US" sz="1200" dirty="0">
              <a:solidFill>
                <a:prstClr val="black"/>
              </a:solidFill>
              <a:latin typeface="Calibri"/>
            </a:endParaRPr>
          </a:p>
        </p:txBody>
      </p:sp>
    </p:spTree>
    <p:extLst>
      <p:ext uri="{BB962C8B-B14F-4D97-AF65-F5344CB8AC3E}">
        <p14:creationId xmlns:p14="http://schemas.microsoft.com/office/powerpoint/2010/main" val="24892756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7411" name="Slide Number Placeholder 3"/>
          <p:cNvSpPr txBox="1">
            <a:spLocks noGrp="1"/>
          </p:cNvSpPr>
          <p:nvPr/>
        </p:nvSpPr>
        <p:spPr bwMode="auto">
          <a:xfrm>
            <a:off x="3970939" y="8829676"/>
            <a:ext cx="3037840" cy="465138"/>
          </a:xfrm>
          <a:prstGeom prst="rect">
            <a:avLst/>
          </a:prstGeom>
          <a:noFill/>
          <a:ln>
            <a:miter lim="800000"/>
            <a:headEnd/>
            <a:tailEnd/>
          </a:ln>
        </p:spPr>
        <p:txBody>
          <a:bodyPr lIns="92298" tIns="46149" rIns="92298" bIns="46149" anchor="b"/>
          <a:lstStyle/>
          <a:p>
            <a:pPr algn="r">
              <a:defRPr/>
            </a:pPr>
            <a:fld id="{1C79BE3B-A50A-42B0-A039-E57AF2D91AA0}" type="slidenum">
              <a:rPr lang="en-US" sz="1200">
                <a:latin typeface="+mn-lt"/>
              </a:rPr>
              <a:pPr algn="r">
                <a:defRPr/>
              </a:pPr>
              <a:t>2</a:t>
            </a:fld>
            <a:endParaRPr lang="en-US" sz="1200" dirty="0">
              <a:latin typeface="+mn-lt"/>
            </a:endParaRPr>
          </a:p>
        </p:txBody>
      </p:sp>
    </p:spTree>
    <p:extLst>
      <p:ext uri="{BB962C8B-B14F-4D97-AF65-F5344CB8AC3E}">
        <p14:creationId xmlns:p14="http://schemas.microsoft.com/office/powerpoint/2010/main" val="14194725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7411" name="Slide Number Placeholder 3"/>
          <p:cNvSpPr txBox="1">
            <a:spLocks noGrp="1"/>
          </p:cNvSpPr>
          <p:nvPr/>
        </p:nvSpPr>
        <p:spPr bwMode="auto">
          <a:xfrm>
            <a:off x="3970939" y="8829676"/>
            <a:ext cx="3037840" cy="465138"/>
          </a:xfrm>
          <a:prstGeom prst="rect">
            <a:avLst/>
          </a:prstGeom>
          <a:noFill/>
          <a:ln>
            <a:miter lim="800000"/>
            <a:headEnd/>
            <a:tailEnd/>
          </a:ln>
        </p:spPr>
        <p:txBody>
          <a:bodyPr lIns="92298" tIns="46149" rIns="92298" bIns="46149" anchor="b"/>
          <a:lstStyle/>
          <a:p>
            <a:pPr algn="r">
              <a:defRPr/>
            </a:pPr>
            <a:fld id="{1C79BE3B-A50A-42B0-A039-E57AF2D91AA0}" type="slidenum">
              <a:rPr lang="en-US" sz="1200">
                <a:solidFill>
                  <a:prstClr val="black"/>
                </a:solidFill>
                <a:latin typeface="Calibri"/>
              </a:rPr>
              <a:pPr algn="r">
                <a:defRPr/>
              </a:pPr>
              <a:t>3</a:t>
            </a:fld>
            <a:endParaRPr lang="en-US" sz="1200" dirty="0">
              <a:solidFill>
                <a:prstClr val="black"/>
              </a:solidFill>
              <a:latin typeface="Calibri"/>
            </a:endParaRPr>
          </a:p>
        </p:txBody>
      </p:sp>
    </p:spTree>
    <p:extLst>
      <p:ext uri="{BB962C8B-B14F-4D97-AF65-F5344CB8AC3E}">
        <p14:creationId xmlns:p14="http://schemas.microsoft.com/office/powerpoint/2010/main" val="33918658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7411" name="Slide Number Placeholder 3"/>
          <p:cNvSpPr txBox="1">
            <a:spLocks noGrp="1"/>
          </p:cNvSpPr>
          <p:nvPr/>
        </p:nvSpPr>
        <p:spPr bwMode="auto">
          <a:xfrm>
            <a:off x="3970939" y="8829676"/>
            <a:ext cx="3037840" cy="465138"/>
          </a:xfrm>
          <a:prstGeom prst="rect">
            <a:avLst/>
          </a:prstGeom>
          <a:noFill/>
          <a:ln>
            <a:miter lim="800000"/>
            <a:headEnd/>
            <a:tailEnd/>
          </a:ln>
        </p:spPr>
        <p:txBody>
          <a:bodyPr lIns="92298" tIns="46149" rIns="92298" bIns="46149" anchor="b"/>
          <a:lstStyle/>
          <a:p>
            <a:pPr algn="r">
              <a:defRPr/>
            </a:pPr>
            <a:fld id="{1C79BE3B-A50A-42B0-A039-E57AF2D91AA0}" type="slidenum">
              <a:rPr lang="en-US" sz="1200">
                <a:solidFill>
                  <a:prstClr val="black"/>
                </a:solidFill>
                <a:latin typeface="Calibri"/>
              </a:rPr>
              <a:pPr algn="r">
                <a:defRPr/>
              </a:pPr>
              <a:t>4</a:t>
            </a:fld>
            <a:endParaRPr lang="en-US" sz="1200" dirty="0">
              <a:solidFill>
                <a:prstClr val="black"/>
              </a:solidFill>
              <a:latin typeface="Calibri"/>
            </a:endParaRPr>
          </a:p>
        </p:txBody>
      </p:sp>
    </p:spTree>
    <p:extLst>
      <p:ext uri="{BB962C8B-B14F-4D97-AF65-F5344CB8AC3E}">
        <p14:creationId xmlns:p14="http://schemas.microsoft.com/office/powerpoint/2010/main" val="40109869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7411" name="Slide Number Placeholder 3"/>
          <p:cNvSpPr txBox="1">
            <a:spLocks noGrp="1"/>
          </p:cNvSpPr>
          <p:nvPr/>
        </p:nvSpPr>
        <p:spPr bwMode="auto">
          <a:xfrm>
            <a:off x="3970939" y="8829676"/>
            <a:ext cx="3037840" cy="465138"/>
          </a:xfrm>
          <a:prstGeom prst="rect">
            <a:avLst/>
          </a:prstGeom>
          <a:noFill/>
          <a:ln>
            <a:miter lim="800000"/>
            <a:headEnd/>
            <a:tailEnd/>
          </a:ln>
        </p:spPr>
        <p:txBody>
          <a:bodyPr lIns="92298" tIns="46149" rIns="92298" bIns="46149" anchor="b"/>
          <a:lstStyle/>
          <a:p>
            <a:pPr algn="r">
              <a:defRPr/>
            </a:pPr>
            <a:fld id="{1C79BE3B-A50A-42B0-A039-E57AF2D91AA0}" type="slidenum">
              <a:rPr lang="en-US" sz="1200">
                <a:solidFill>
                  <a:prstClr val="black"/>
                </a:solidFill>
                <a:latin typeface="Calibri"/>
              </a:rPr>
              <a:pPr algn="r">
                <a:defRPr/>
              </a:pPr>
              <a:t>5</a:t>
            </a:fld>
            <a:endParaRPr lang="en-US" sz="1200" dirty="0">
              <a:solidFill>
                <a:prstClr val="black"/>
              </a:solidFill>
              <a:latin typeface="Calibri"/>
            </a:endParaRPr>
          </a:p>
        </p:txBody>
      </p:sp>
    </p:spTree>
    <p:extLst>
      <p:ext uri="{BB962C8B-B14F-4D97-AF65-F5344CB8AC3E}">
        <p14:creationId xmlns:p14="http://schemas.microsoft.com/office/powerpoint/2010/main" val="4014680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7411" name="Slide Number Placeholder 3"/>
          <p:cNvSpPr txBox="1">
            <a:spLocks noGrp="1"/>
          </p:cNvSpPr>
          <p:nvPr/>
        </p:nvSpPr>
        <p:spPr bwMode="auto">
          <a:xfrm>
            <a:off x="3970939" y="8829676"/>
            <a:ext cx="3037840" cy="465138"/>
          </a:xfrm>
          <a:prstGeom prst="rect">
            <a:avLst/>
          </a:prstGeom>
          <a:noFill/>
          <a:ln>
            <a:miter lim="800000"/>
            <a:headEnd/>
            <a:tailEnd/>
          </a:ln>
        </p:spPr>
        <p:txBody>
          <a:bodyPr lIns="92298" tIns="46149" rIns="92298" bIns="46149" anchor="b"/>
          <a:lstStyle/>
          <a:p>
            <a:pPr algn="r">
              <a:defRPr/>
            </a:pPr>
            <a:fld id="{1C79BE3B-A50A-42B0-A039-E57AF2D91AA0}" type="slidenum">
              <a:rPr lang="en-US" sz="1200">
                <a:solidFill>
                  <a:prstClr val="black"/>
                </a:solidFill>
                <a:latin typeface="Calibri"/>
              </a:rPr>
              <a:pPr algn="r">
                <a:defRPr/>
              </a:pPr>
              <a:t>6</a:t>
            </a:fld>
            <a:endParaRPr lang="en-US" sz="1200" dirty="0">
              <a:solidFill>
                <a:prstClr val="black"/>
              </a:solidFill>
              <a:latin typeface="Calibri"/>
            </a:endParaRPr>
          </a:p>
        </p:txBody>
      </p:sp>
    </p:spTree>
    <p:extLst>
      <p:ext uri="{BB962C8B-B14F-4D97-AF65-F5344CB8AC3E}">
        <p14:creationId xmlns:p14="http://schemas.microsoft.com/office/powerpoint/2010/main" val="12118586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7411" name="Slide Number Placeholder 3"/>
          <p:cNvSpPr txBox="1">
            <a:spLocks noGrp="1"/>
          </p:cNvSpPr>
          <p:nvPr/>
        </p:nvSpPr>
        <p:spPr bwMode="auto">
          <a:xfrm>
            <a:off x="3970939" y="8829676"/>
            <a:ext cx="3037840" cy="465138"/>
          </a:xfrm>
          <a:prstGeom prst="rect">
            <a:avLst/>
          </a:prstGeom>
          <a:noFill/>
          <a:ln>
            <a:miter lim="800000"/>
            <a:headEnd/>
            <a:tailEnd/>
          </a:ln>
        </p:spPr>
        <p:txBody>
          <a:bodyPr lIns="92298" tIns="46149" rIns="92298" bIns="46149" anchor="b"/>
          <a:lstStyle/>
          <a:p>
            <a:pPr algn="r">
              <a:defRPr/>
            </a:pPr>
            <a:fld id="{1C79BE3B-A50A-42B0-A039-E57AF2D91AA0}" type="slidenum">
              <a:rPr lang="en-US" sz="1200">
                <a:solidFill>
                  <a:prstClr val="black"/>
                </a:solidFill>
                <a:latin typeface="Calibri"/>
              </a:rPr>
              <a:pPr algn="r">
                <a:defRPr/>
              </a:pPr>
              <a:t>7</a:t>
            </a:fld>
            <a:endParaRPr lang="en-US" sz="1200" dirty="0">
              <a:solidFill>
                <a:prstClr val="black"/>
              </a:solidFill>
              <a:latin typeface="Calibri"/>
            </a:endParaRPr>
          </a:p>
        </p:txBody>
      </p:sp>
    </p:spTree>
    <p:extLst>
      <p:ext uri="{BB962C8B-B14F-4D97-AF65-F5344CB8AC3E}">
        <p14:creationId xmlns:p14="http://schemas.microsoft.com/office/powerpoint/2010/main" val="48386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7411" name="Slide Number Placeholder 3"/>
          <p:cNvSpPr txBox="1">
            <a:spLocks noGrp="1"/>
          </p:cNvSpPr>
          <p:nvPr/>
        </p:nvSpPr>
        <p:spPr bwMode="auto">
          <a:xfrm>
            <a:off x="3970939" y="8829676"/>
            <a:ext cx="3037840" cy="465138"/>
          </a:xfrm>
          <a:prstGeom prst="rect">
            <a:avLst/>
          </a:prstGeom>
          <a:noFill/>
          <a:ln>
            <a:miter lim="800000"/>
            <a:headEnd/>
            <a:tailEnd/>
          </a:ln>
        </p:spPr>
        <p:txBody>
          <a:bodyPr lIns="92298" tIns="46149" rIns="92298" bIns="46149" anchor="b"/>
          <a:lstStyle/>
          <a:p>
            <a:pPr algn="r">
              <a:defRPr/>
            </a:pPr>
            <a:fld id="{1C79BE3B-A50A-42B0-A039-E57AF2D91AA0}" type="slidenum">
              <a:rPr lang="en-US" sz="1200">
                <a:solidFill>
                  <a:prstClr val="black"/>
                </a:solidFill>
                <a:latin typeface="Calibri"/>
              </a:rPr>
              <a:pPr algn="r">
                <a:defRPr/>
              </a:pPr>
              <a:t>8</a:t>
            </a:fld>
            <a:endParaRPr lang="en-US" sz="1200" dirty="0">
              <a:solidFill>
                <a:prstClr val="black"/>
              </a:solidFill>
              <a:latin typeface="Calibri"/>
            </a:endParaRPr>
          </a:p>
        </p:txBody>
      </p:sp>
    </p:spTree>
    <p:extLst>
      <p:ext uri="{BB962C8B-B14F-4D97-AF65-F5344CB8AC3E}">
        <p14:creationId xmlns:p14="http://schemas.microsoft.com/office/powerpoint/2010/main" val="6445003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7411" name="Slide Number Placeholder 3"/>
          <p:cNvSpPr txBox="1">
            <a:spLocks noGrp="1"/>
          </p:cNvSpPr>
          <p:nvPr/>
        </p:nvSpPr>
        <p:spPr bwMode="auto">
          <a:xfrm>
            <a:off x="3970939" y="8829676"/>
            <a:ext cx="3037840" cy="465138"/>
          </a:xfrm>
          <a:prstGeom prst="rect">
            <a:avLst/>
          </a:prstGeom>
          <a:noFill/>
          <a:ln>
            <a:miter lim="800000"/>
            <a:headEnd/>
            <a:tailEnd/>
          </a:ln>
        </p:spPr>
        <p:txBody>
          <a:bodyPr lIns="92298" tIns="46149" rIns="92298" bIns="46149" anchor="b"/>
          <a:lstStyle/>
          <a:p>
            <a:pPr algn="r">
              <a:defRPr/>
            </a:pPr>
            <a:fld id="{1C79BE3B-A50A-42B0-A039-E57AF2D91AA0}" type="slidenum">
              <a:rPr lang="en-US" sz="1200">
                <a:solidFill>
                  <a:prstClr val="black"/>
                </a:solidFill>
                <a:latin typeface="Calibri"/>
              </a:rPr>
              <a:pPr algn="r">
                <a:defRPr/>
              </a:pPr>
              <a:t>9</a:t>
            </a:fld>
            <a:endParaRPr lang="en-US" sz="1200" dirty="0">
              <a:solidFill>
                <a:prstClr val="black"/>
              </a:solidFill>
              <a:latin typeface="Calibri"/>
            </a:endParaRPr>
          </a:p>
        </p:txBody>
      </p:sp>
    </p:spTree>
    <p:extLst>
      <p:ext uri="{BB962C8B-B14F-4D97-AF65-F5344CB8AC3E}">
        <p14:creationId xmlns:p14="http://schemas.microsoft.com/office/powerpoint/2010/main" val="3473722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1"/>
      </p:bgRef>
    </p:bg>
    <p:spTree>
      <p:nvGrpSpPr>
        <p:cNvPr id="1" name=""/>
        <p:cNvGrpSpPr/>
        <p:nvPr/>
      </p:nvGrpSpPr>
      <p:grpSpPr>
        <a:xfrm>
          <a:off x="0" y="0"/>
          <a:ext cx="0" cy="0"/>
          <a:chOff x="0" y="0"/>
          <a:chExt cx="0" cy="0"/>
        </a:xfrm>
      </p:grpSpPr>
      <p:sp>
        <p:nvSpPr>
          <p:cNvPr id="4"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useBgFill="1">
        <p:nvSpPr>
          <p:cNvPr id="5" name="Rounded Rectangle 12"/>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6"/>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ectangle 6"/>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 name="Rectangle 9"/>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en-US" smtClean="0"/>
              <a:t>Click to edit Master title style</a:t>
            </a:r>
            <a:endParaRPr lang="en-US"/>
          </a:p>
        </p:txBody>
      </p:sp>
      <p:sp>
        <p:nvSpPr>
          <p:cNvPr id="11" name="Date Placeholder 27"/>
          <p:cNvSpPr>
            <a:spLocks noGrp="1"/>
          </p:cNvSpPr>
          <p:nvPr>
            <p:ph type="dt" sz="half" idx="10"/>
          </p:nvPr>
        </p:nvSpPr>
        <p:spPr/>
        <p:txBody>
          <a:bodyPr/>
          <a:lstStyle>
            <a:lvl1pPr>
              <a:defRPr/>
            </a:lvl1pPr>
          </a:lstStyle>
          <a:p>
            <a:pPr>
              <a:defRPr/>
            </a:pPr>
            <a:fld id="{ADA9BFAE-83D2-4797-B202-98CD23D2E321}" type="datetimeFigureOut">
              <a:rPr lang="en-US"/>
              <a:pPr>
                <a:defRPr/>
              </a:pPr>
              <a:t>7/14/2015</a:t>
            </a:fld>
            <a:endParaRPr lang="en-US" dirty="0"/>
          </a:p>
        </p:txBody>
      </p:sp>
      <p:sp>
        <p:nvSpPr>
          <p:cNvPr id="12" name="Footer Placeholder 16"/>
          <p:cNvSpPr>
            <a:spLocks noGrp="1"/>
          </p:cNvSpPr>
          <p:nvPr>
            <p:ph type="ftr" sz="quarter" idx="11"/>
          </p:nvPr>
        </p:nvSpPr>
        <p:spPr>
          <a:xfrm>
            <a:off x="914400" y="6172200"/>
            <a:ext cx="3962400" cy="457200"/>
          </a:xfrm>
        </p:spPr>
        <p:txBody>
          <a:bodyPr/>
          <a:lstStyle>
            <a:lvl1pPr>
              <a:defRPr/>
            </a:lvl1pPr>
          </a:lstStyle>
          <a:p>
            <a:pPr>
              <a:defRPr/>
            </a:pPr>
            <a:endParaRPr lang="en-US" dirty="0"/>
          </a:p>
        </p:txBody>
      </p:sp>
      <p:sp>
        <p:nvSpPr>
          <p:cNvPr id="13" name="Slide Number Placeholder 28"/>
          <p:cNvSpPr>
            <a:spLocks noGrp="1"/>
          </p:cNvSpPr>
          <p:nvPr>
            <p:ph type="sldNum" sz="quarter" idx="12"/>
          </p:nvPr>
        </p:nvSpPr>
        <p:spPr>
          <a:xfrm>
            <a:off x="146050" y="6210300"/>
            <a:ext cx="457200" cy="457200"/>
          </a:xfrm>
        </p:spPr>
        <p:txBody>
          <a:bodyPr/>
          <a:lstStyle>
            <a:lvl1pPr>
              <a:defRPr sz="1400">
                <a:solidFill>
                  <a:srgbClr val="FFFFFF"/>
                </a:solidFill>
              </a:defRPr>
            </a:lvl1pPr>
          </a:lstStyle>
          <a:p>
            <a:pPr>
              <a:defRPr/>
            </a:pPr>
            <a:fld id="{9C84F70E-5089-4F04-971C-0AD295B5741C}"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3BCB049A-460C-4D0E-A8E7-7DB1493F61AE}" type="datetimeFigureOut">
              <a:rPr lang="en-US" smtClean="0"/>
              <a:pPr>
                <a:defRPr/>
              </a:pPr>
              <a:t>7/14/2015</a:t>
            </a:fld>
            <a:endParaRPr lang="en-US" dirty="0"/>
          </a:p>
        </p:txBody>
      </p:sp>
      <p:sp>
        <p:nvSpPr>
          <p:cNvPr id="4" name="Footer Placeholder 3"/>
          <p:cNvSpPr>
            <a:spLocks noGrp="1"/>
          </p:cNvSpPr>
          <p:nvPr>
            <p:ph type="ftr" sz="quarter" idx="11"/>
          </p:nvPr>
        </p:nvSpPr>
        <p:spPr/>
        <p:txBody>
          <a:bodyPr/>
          <a:lstStyle/>
          <a:p>
            <a:pPr>
              <a:defRPr/>
            </a:pPr>
            <a:endParaRPr lang="en-US" dirty="0"/>
          </a:p>
        </p:txBody>
      </p:sp>
      <p:sp>
        <p:nvSpPr>
          <p:cNvPr id="5" name="Slide Number Placeholder 4"/>
          <p:cNvSpPr>
            <a:spLocks noGrp="1"/>
          </p:cNvSpPr>
          <p:nvPr>
            <p:ph type="sldNum" sz="quarter" idx="12"/>
          </p:nvPr>
        </p:nvSpPr>
        <p:spPr/>
        <p:txBody>
          <a:bodyPr/>
          <a:lstStyle/>
          <a:p>
            <a:pPr>
              <a:defRPr/>
            </a:pPr>
            <a:fld id="{6458A245-F378-4DEE-9212-58DBC87F302B}" type="slidenum">
              <a:rPr lang="en-US" smtClean="0"/>
              <a:pPr>
                <a:defRPr/>
              </a:pPr>
              <a:t>‹#›</a:t>
            </a:fld>
            <a:endParaRPr lang="en-US" dirty="0"/>
          </a:p>
        </p:txBody>
      </p:sp>
    </p:spTree>
    <p:extLst>
      <p:ext uri="{BB962C8B-B14F-4D97-AF65-F5344CB8AC3E}">
        <p14:creationId xmlns:p14="http://schemas.microsoft.com/office/powerpoint/2010/main" val="26017630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6F5DFCB9-7267-4D34-835B-30E4116EB83D}" type="datetimeFigureOut">
              <a:rPr lang="en-US" smtClean="0"/>
              <a:pPr>
                <a:defRPr/>
              </a:pPr>
              <a:t>7/14/2015</a:t>
            </a:fld>
            <a:endParaRPr lang="en-US" dirty="0"/>
          </a:p>
        </p:txBody>
      </p:sp>
      <p:sp>
        <p:nvSpPr>
          <p:cNvPr id="3" name="Footer Placeholder 2"/>
          <p:cNvSpPr>
            <a:spLocks noGrp="1"/>
          </p:cNvSpPr>
          <p:nvPr>
            <p:ph type="ftr" sz="quarter" idx="11"/>
          </p:nvPr>
        </p:nvSpPr>
        <p:spPr/>
        <p:txBody>
          <a:bodyPr/>
          <a:lstStyle/>
          <a:p>
            <a:pPr>
              <a:defRPr/>
            </a:pPr>
            <a:endParaRPr lang="en-US" dirty="0"/>
          </a:p>
        </p:txBody>
      </p:sp>
      <p:sp>
        <p:nvSpPr>
          <p:cNvPr id="4" name="Slide Number Placeholder 3"/>
          <p:cNvSpPr>
            <a:spLocks noGrp="1"/>
          </p:cNvSpPr>
          <p:nvPr>
            <p:ph type="sldNum" sz="quarter" idx="12"/>
          </p:nvPr>
        </p:nvSpPr>
        <p:spPr/>
        <p:txBody>
          <a:bodyPr/>
          <a:lstStyle/>
          <a:p>
            <a:pPr>
              <a:defRPr/>
            </a:pPr>
            <a:fld id="{4198DC60-A1F4-43A7-8085-D503AA201ED3}" type="slidenum">
              <a:rPr lang="en-US" smtClean="0"/>
              <a:pPr>
                <a:defRPr/>
              </a:pPr>
              <a:t>‹#›</a:t>
            </a:fld>
            <a:endParaRPr lang="en-US" dirty="0"/>
          </a:p>
        </p:txBody>
      </p:sp>
    </p:spTree>
    <p:extLst>
      <p:ext uri="{BB962C8B-B14F-4D97-AF65-F5344CB8AC3E}">
        <p14:creationId xmlns:p14="http://schemas.microsoft.com/office/powerpoint/2010/main" val="4267024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600200"/>
            <a:ext cx="3008313" cy="1162050"/>
          </a:xfrm>
        </p:spPr>
        <p:txBody>
          <a:bodyPr anchor="b"/>
          <a:lstStyle>
            <a:lvl1pPr algn="l">
              <a:defRPr sz="2000" b="1">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1600200"/>
            <a:ext cx="5111750" cy="4525963"/>
          </a:xfrm>
        </p:spPr>
        <p:txBody>
          <a:bodyPr/>
          <a:lstStyle>
            <a:lvl1pPr>
              <a:defRPr sz="20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819400"/>
            <a:ext cx="3008313" cy="3306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2910C418-44B4-47E8-9C6A-94FD2C18E635}" type="datetimeFigureOut">
              <a:rPr lang="en-US" smtClean="0"/>
              <a:pPr>
                <a:defRPr/>
              </a:pPr>
              <a:t>7/14/2015</a:t>
            </a:fld>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993638C4-8677-41C1-8BD0-6D14623E9498}" type="slidenum">
              <a:rPr lang="en-US" smtClean="0"/>
              <a:pPr>
                <a:defRPr/>
              </a:pPr>
              <a:t>‹#›</a:t>
            </a:fld>
            <a:endParaRPr lang="en-US" dirty="0"/>
          </a:p>
        </p:txBody>
      </p:sp>
    </p:spTree>
    <p:extLst>
      <p:ext uri="{BB962C8B-B14F-4D97-AF65-F5344CB8AC3E}">
        <p14:creationId xmlns:p14="http://schemas.microsoft.com/office/powerpoint/2010/main" val="16256332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chemeClr val="tx1"/>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1676399"/>
            <a:ext cx="5486400" cy="30511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solidFill>
                  <a:schemeClr val="bg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7960F90F-E840-4ED3-B76B-4ABFCB33F87A}" type="datetimeFigureOut">
              <a:rPr lang="en-US" smtClean="0"/>
              <a:pPr>
                <a:defRPr/>
              </a:pPr>
              <a:t>7/14/2015</a:t>
            </a:fld>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4D29CA7B-014D-44C6-82CF-9238C9B801E3}" type="slidenum">
              <a:rPr lang="en-US" smtClean="0"/>
              <a:pPr>
                <a:defRPr/>
              </a:pPr>
              <a:t>‹#›</a:t>
            </a:fld>
            <a:endParaRPr lang="en-US" dirty="0"/>
          </a:p>
        </p:txBody>
      </p:sp>
    </p:spTree>
    <p:extLst>
      <p:ext uri="{BB962C8B-B14F-4D97-AF65-F5344CB8AC3E}">
        <p14:creationId xmlns:p14="http://schemas.microsoft.com/office/powerpoint/2010/main" val="37918469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E1618D95-3A17-47AC-B3D9-1FAF0408BC3A}" type="datetimeFigureOut">
              <a:rPr lang="en-US" smtClean="0"/>
              <a:pPr>
                <a:defRPr/>
              </a:pPr>
              <a:t>7/14/2015</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50040422-2F64-4D3E-A191-DFDDDAE460F4}" type="slidenum">
              <a:rPr lang="en-US" smtClean="0"/>
              <a:pPr>
                <a:defRPr/>
              </a:pPr>
              <a:t>‹#›</a:t>
            </a:fld>
            <a:endParaRPr lang="en-US" dirty="0"/>
          </a:p>
        </p:txBody>
      </p:sp>
    </p:spTree>
    <p:extLst>
      <p:ext uri="{BB962C8B-B14F-4D97-AF65-F5344CB8AC3E}">
        <p14:creationId xmlns:p14="http://schemas.microsoft.com/office/powerpoint/2010/main" val="30918541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676400"/>
            <a:ext cx="2057400" cy="4449763"/>
          </a:xfrm>
        </p:spPr>
        <p:txBody>
          <a:bodyPr vert="eaVert"/>
          <a:lstStyle>
            <a:lvl1pPr>
              <a:defRPr>
                <a:solidFill>
                  <a:schemeClr val="bg1">
                    <a:lumMod val="50000"/>
                  </a:schemeClr>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676400"/>
            <a:ext cx="6019800" cy="4449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AC959D37-D750-4E32-A82C-362D1C12150E}" type="datetimeFigureOut">
              <a:rPr lang="en-US" smtClean="0"/>
              <a:pPr>
                <a:defRPr/>
              </a:pPr>
              <a:t>7/14/2015</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84A01AD0-A136-4BFF-A9C4-972E3FB38771}" type="slidenum">
              <a:rPr lang="en-US" smtClean="0"/>
              <a:pPr>
                <a:defRPr/>
              </a:pPr>
              <a:t>‹#›</a:t>
            </a:fld>
            <a:endParaRPr lang="en-US" dirty="0"/>
          </a:p>
        </p:txBody>
      </p:sp>
    </p:spTree>
    <p:extLst>
      <p:ext uri="{BB962C8B-B14F-4D97-AF65-F5344CB8AC3E}">
        <p14:creationId xmlns:p14="http://schemas.microsoft.com/office/powerpoint/2010/main" val="41120558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1"/>
      </p:bgRef>
    </p:bg>
    <p:spTree>
      <p:nvGrpSpPr>
        <p:cNvPr id="1" name=""/>
        <p:cNvGrpSpPr/>
        <p:nvPr/>
      </p:nvGrpSpPr>
      <p:grpSpPr>
        <a:xfrm>
          <a:off x="0" y="0"/>
          <a:ext cx="0" cy="0"/>
          <a:chOff x="0" y="0"/>
          <a:chExt cx="0" cy="0"/>
        </a:xfrm>
      </p:grpSpPr>
      <p:sp>
        <p:nvSpPr>
          <p:cNvPr id="4"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useBgFill="1">
        <p:nvSpPr>
          <p:cNvPr id="5"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6"/>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ectangle 7"/>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Rectangle 8"/>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a:xfrm>
            <a:off x="722313" y="952500"/>
            <a:ext cx="7772400" cy="1362075"/>
          </a:xfrm>
        </p:spPr>
        <p:txBody>
          <a:bodyPr/>
          <a:lstStyle>
            <a:lvl1pPr algn="l">
              <a:buNone/>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9" name="Date Placeholder 3"/>
          <p:cNvSpPr>
            <a:spLocks noGrp="1"/>
          </p:cNvSpPr>
          <p:nvPr>
            <p:ph type="dt" sz="half" idx="10"/>
          </p:nvPr>
        </p:nvSpPr>
        <p:spPr/>
        <p:txBody>
          <a:bodyPr/>
          <a:lstStyle>
            <a:lvl1pPr>
              <a:defRPr/>
            </a:lvl1pPr>
          </a:lstStyle>
          <a:p>
            <a:pPr>
              <a:defRPr/>
            </a:pPr>
            <a:fld id="{A1960EF1-2C67-4C2A-942E-6DC24938EFA9}" type="datetimeFigureOut">
              <a:rPr lang="en-US"/>
              <a:pPr>
                <a:defRPr/>
              </a:pPr>
              <a:t>7/14/2015</a:t>
            </a:fld>
            <a:endParaRPr lang="en-US" dirty="0"/>
          </a:p>
        </p:txBody>
      </p:sp>
      <p:sp>
        <p:nvSpPr>
          <p:cNvPr id="10" name="Footer Placeholder 4"/>
          <p:cNvSpPr>
            <a:spLocks noGrp="1"/>
          </p:cNvSpPr>
          <p:nvPr>
            <p:ph type="ftr" sz="quarter" idx="11"/>
          </p:nvPr>
        </p:nvSpPr>
        <p:spPr>
          <a:xfrm>
            <a:off x="800100" y="6172200"/>
            <a:ext cx="4000500" cy="457200"/>
          </a:xfrm>
        </p:spPr>
        <p:txBody>
          <a:bodyPr/>
          <a:lstStyle>
            <a:lvl1pPr>
              <a:defRPr/>
            </a:lvl1pPr>
          </a:lstStyle>
          <a:p>
            <a:pPr>
              <a:defRPr/>
            </a:pPr>
            <a:endParaRPr lang="en-US" dirty="0"/>
          </a:p>
        </p:txBody>
      </p:sp>
      <p:sp>
        <p:nvSpPr>
          <p:cNvPr id="11" name="Slide Number Placeholder 5"/>
          <p:cNvSpPr>
            <a:spLocks noGrp="1"/>
          </p:cNvSpPr>
          <p:nvPr>
            <p:ph type="sldNum" sz="quarter" idx="12"/>
          </p:nvPr>
        </p:nvSpPr>
        <p:spPr/>
        <p:txBody>
          <a:bodyPr/>
          <a:lstStyle>
            <a:lvl1pPr>
              <a:defRPr/>
            </a:lvl1pPr>
          </a:lstStyle>
          <a:p>
            <a:pPr>
              <a:defRPr/>
            </a:pPr>
            <a:fld id="{9AD7B4F3-136D-4449-9171-3ADE689AF333}"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useBgFill="1">
        <p:nvSpPr>
          <p:cNvPr id="8" name="Rounded Rectangle 8"/>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a:xfrm>
            <a:off x="914400" y="273050"/>
            <a:ext cx="7772400" cy="1143000"/>
          </a:xfrm>
        </p:spPr>
        <p:txBody>
          <a:bodyPr/>
          <a:lstStyle>
            <a:lvl1pPr algn="l">
              <a:buNone/>
              <a:defRPr sz="4000" b="0"/>
            </a:lvl1pPr>
          </a:lstStyle>
          <a:p>
            <a:r>
              <a:rPr lang="en-US" smtClean="0"/>
              <a:t>Click to edit Master title style</a:t>
            </a:r>
            <a:endParaRPr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1" name="Content Placeholder 10"/>
          <p:cNvSpPr>
            <a:spLocks noGrp="1"/>
          </p:cNvSpPr>
          <p:nvPr>
            <p:ph sz="quarter" idx="1"/>
          </p:nvPr>
        </p:nvSpPr>
        <p:spPr>
          <a:xfrm>
            <a:off x="2971800" y="1600200"/>
            <a:ext cx="5715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4"/>
          <p:cNvSpPr>
            <a:spLocks noGrp="1"/>
          </p:cNvSpPr>
          <p:nvPr>
            <p:ph type="dt" sz="half" idx="10"/>
          </p:nvPr>
        </p:nvSpPr>
        <p:spPr/>
        <p:txBody>
          <a:bodyPr/>
          <a:lstStyle>
            <a:lvl1pPr>
              <a:defRPr/>
            </a:lvl1pPr>
          </a:lstStyle>
          <a:p>
            <a:pPr>
              <a:defRPr/>
            </a:pPr>
            <a:fld id="{2157ABE7-BA1F-4F8E-8A57-C65B8DE99E08}" type="datetimeFigureOut">
              <a:rPr lang="en-US"/>
              <a:pPr>
                <a:defRPr/>
              </a:pPr>
              <a:t>7/14/2015</a:t>
            </a:fld>
            <a:endParaRPr lang="en-US" dirty="0"/>
          </a:p>
        </p:txBody>
      </p:sp>
      <p:sp>
        <p:nvSpPr>
          <p:cNvPr id="10" name="Footer Placeholder 5"/>
          <p:cNvSpPr>
            <a:spLocks noGrp="1"/>
          </p:cNvSpPr>
          <p:nvPr>
            <p:ph type="ftr" sz="quarter" idx="11"/>
          </p:nvPr>
        </p:nvSpPr>
        <p:spPr>
          <a:xfrm>
            <a:off x="914400" y="6172200"/>
            <a:ext cx="3962400" cy="457200"/>
          </a:xfrm>
        </p:spPr>
        <p:txBody>
          <a:bodyPr/>
          <a:lstStyle>
            <a:lvl1pPr>
              <a:defRPr/>
            </a:lvl1pPr>
          </a:lstStyle>
          <a:p>
            <a:pPr>
              <a:defRPr/>
            </a:pPr>
            <a:endParaRPr lang="en-US" dirty="0"/>
          </a:p>
        </p:txBody>
      </p:sp>
      <p:sp>
        <p:nvSpPr>
          <p:cNvPr id="12" name="Slide Number Placeholder 6"/>
          <p:cNvSpPr>
            <a:spLocks noGrp="1"/>
          </p:cNvSpPr>
          <p:nvPr>
            <p:ph type="sldNum" sz="quarter" idx="12"/>
          </p:nvPr>
        </p:nvSpPr>
        <p:spPr>
          <a:xfrm>
            <a:off x="146050" y="6210300"/>
            <a:ext cx="457200" cy="457200"/>
          </a:xfrm>
        </p:spPr>
        <p:txBody>
          <a:bodyPr/>
          <a:lstStyle>
            <a:lvl1pPr>
              <a:defRPr/>
            </a:lvl1pPr>
          </a:lstStyle>
          <a:p>
            <a:pPr>
              <a:defRPr/>
            </a:pPr>
            <a:fld id="{734E8E7C-6133-447D-BD58-9D33E6276004}"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ectangle 10"/>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Rectangle 11"/>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Rectangle 12"/>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dirty="0" smtClean="0"/>
              <a:t>Click icon to add picture</a:t>
            </a:r>
            <a:endParaRPr lang="en-US" noProof="0" dirty="0"/>
          </a:p>
        </p:txBody>
      </p:sp>
      <p:sp>
        <p:nvSpPr>
          <p:cNvPr id="10" name="Date Placeholder 4"/>
          <p:cNvSpPr>
            <a:spLocks noGrp="1"/>
          </p:cNvSpPr>
          <p:nvPr>
            <p:ph type="dt" sz="half" idx="10"/>
          </p:nvPr>
        </p:nvSpPr>
        <p:spPr/>
        <p:txBody>
          <a:bodyPr/>
          <a:lstStyle>
            <a:lvl1pPr>
              <a:defRPr/>
            </a:lvl1pPr>
          </a:lstStyle>
          <a:p>
            <a:pPr>
              <a:defRPr/>
            </a:pPr>
            <a:fld id="{4B57226D-F93F-45AB-ACE4-C00289EF290D}" type="datetimeFigureOut">
              <a:rPr lang="en-US"/>
              <a:pPr>
                <a:defRPr/>
              </a:pPr>
              <a:t>7/14/2015</a:t>
            </a:fld>
            <a:endParaRPr lang="en-US" dirty="0"/>
          </a:p>
        </p:txBody>
      </p:sp>
      <p:sp>
        <p:nvSpPr>
          <p:cNvPr id="11" name="Footer Placeholder 5"/>
          <p:cNvSpPr>
            <a:spLocks noGrp="1"/>
          </p:cNvSpPr>
          <p:nvPr>
            <p:ph type="ftr" sz="quarter" idx="11"/>
          </p:nvPr>
        </p:nvSpPr>
        <p:spPr/>
        <p:txBody>
          <a:bodyPr/>
          <a:lstStyle>
            <a:lvl1pPr>
              <a:defRPr/>
            </a:lvl1pPr>
          </a:lstStyle>
          <a:p>
            <a:pPr>
              <a:defRPr/>
            </a:pPr>
            <a:endParaRPr lang="en-US" dirty="0"/>
          </a:p>
        </p:txBody>
      </p:sp>
      <p:sp>
        <p:nvSpPr>
          <p:cNvPr id="12" name="Slide Number Placeholder 6"/>
          <p:cNvSpPr>
            <a:spLocks noGrp="1"/>
          </p:cNvSpPr>
          <p:nvPr>
            <p:ph type="sldNum" sz="quarter" idx="12"/>
          </p:nvPr>
        </p:nvSpPr>
        <p:spPr/>
        <p:txBody>
          <a:bodyPr/>
          <a:lstStyle>
            <a:lvl1pPr>
              <a:defRPr/>
            </a:lvl1pPr>
          </a:lstStyle>
          <a:p>
            <a:pPr>
              <a:defRPr/>
            </a:pPr>
            <a:fld id="{E9FFBAF8-81C2-45D5-98B1-D67C2A7C4759}"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fld id="{AF96BA0A-BCD9-409A-B74E-2C76C2E693F1}" type="datetimeFigureOut">
              <a:rPr lang="en-US" smtClean="0"/>
              <a:pPr>
                <a:defRPr/>
              </a:pPr>
              <a:t>7/14/2015</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27AAF38C-DB19-4EDC-ABC3-253990355433}" type="slidenum">
              <a:rPr lang="en-US" smtClean="0"/>
              <a:pPr>
                <a:defRPr/>
              </a:pPr>
              <a:t>‹#›</a:t>
            </a:fld>
            <a:endParaRPr lang="en-US" dirty="0"/>
          </a:p>
        </p:txBody>
      </p:sp>
    </p:spTree>
    <p:extLst>
      <p:ext uri="{BB962C8B-B14F-4D97-AF65-F5344CB8AC3E}">
        <p14:creationId xmlns:p14="http://schemas.microsoft.com/office/powerpoint/2010/main" val="1189260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sz="2000"/>
            </a:lvl1pPr>
            <a:lvl2pPr>
              <a:defRPr sz="1800"/>
            </a:lvl2pPr>
            <a:lvl3pPr>
              <a:defRPr sz="1600"/>
            </a:lvl3pPr>
            <a:lvl4pPr>
              <a:defRPr sz="1400"/>
            </a:lvl4pPr>
            <a:lvl5pPr>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978F546F-D3C2-4BBF-9B71-B6C9CF1E3FFF}" type="datetimeFigureOut">
              <a:rPr lang="en-US" smtClean="0"/>
              <a:pPr>
                <a:defRPr/>
              </a:pPr>
              <a:t>7/14/2015</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99B02FD6-AFA7-408B-B1B1-1E45315EC65D}" type="slidenum">
              <a:rPr lang="en-US" smtClean="0"/>
              <a:pPr>
                <a:defRPr/>
              </a:pPr>
              <a:t>‹#›</a:t>
            </a:fld>
            <a:endParaRPr lang="en-US" dirty="0"/>
          </a:p>
        </p:txBody>
      </p:sp>
    </p:spTree>
    <p:extLst>
      <p:ext uri="{BB962C8B-B14F-4D97-AF65-F5344CB8AC3E}">
        <p14:creationId xmlns:p14="http://schemas.microsoft.com/office/powerpoint/2010/main" val="1485518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solidFill>
                  <a:schemeClr val="tx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AE5B90DD-0FCB-43DC-B932-44C4887CA0B8}" type="datetimeFigureOut">
              <a:rPr lang="en-US" smtClean="0"/>
              <a:pPr>
                <a:defRPr/>
              </a:pPr>
              <a:t>7/14/2015</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A44E0AD8-4AD1-4AAF-80BB-3C2D5BE6417E}" type="slidenum">
              <a:rPr lang="en-US" smtClean="0"/>
              <a:pPr>
                <a:defRPr/>
              </a:pPr>
              <a:t>‹#›</a:t>
            </a:fld>
            <a:endParaRPr lang="en-US" dirty="0"/>
          </a:p>
        </p:txBody>
      </p:sp>
    </p:spTree>
    <p:extLst>
      <p:ext uri="{BB962C8B-B14F-4D97-AF65-F5344CB8AC3E}">
        <p14:creationId xmlns:p14="http://schemas.microsoft.com/office/powerpoint/2010/main" val="4766737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0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0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fld id="{C349576C-268D-476B-8282-4EFCEC3DA49B}" type="datetimeFigureOut">
              <a:rPr lang="en-US" smtClean="0"/>
              <a:pPr>
                <a:defRPr/>
              </a:pPr>
              <a:t>7/14/2015</a:t>
            </a:fld>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2851EB14-FFB2-4167-BA84-B20209037143}" type="slidenum">
              <a:rPr lang="en-US" smtClean="0"/>
              <a:pPr>
                <a:defRPr/>
              </a:pPr>
              <a:t>‹#›</a:t>
            </a:fld>
            <a:endParaRPr lang="en-US" dirty="0"/>
          </a:p>
        </p:txBody>
      </p:sp>
    </p:spTree>
    <p:extLst>
      <p:ext uri="{BB962C8B-B14F-4D97-AF65-F5344CB8AC3E}">
        <p14:creationId xmlns:p14="http://schemas.microsoft.com/office/powerpoint/2010/main" val="1742107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239962"/>
            <a:ext cx="4040188" cy="3951288"/>
          </a:xfrm>
        </p:spPr>
        <p:txBody>
          <a:bodyPr/>
          <a:lstStyle>
            <a:lvl1pPr>
              <a:defRPr sz="2000"/>
            </a:lvl1pPr>
            <a:lvl2pPr>
              <a:defRPr sz="1800"/>
            </a:lvl2pPr>
            <a:lvl3pPr>
              <a:defRPr sz="1600"/>
            </a:lvl3pPr>
            <a:lvl4pPr>
              <a:defRPr sz="1400"/>
            </a:lvl4pPr>
            <a:lvl5pPr>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600200"/>
            <a:ext cx="4041775"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239962"/>
            <a:ext cx="4041775" cy="3951288"/>
          </a:xfrm>
        </p:spPr>
        <p:txBody>
          <a:bodyPr/>
          <a:lstStyle>
            <a:lvl1pPr>
              <a:defRPr sz="2000"/>
            </a:lvl1pPr>
            <a:lvl2pPr>
              <a:defRPr sz="1800"/>
            </a:lvl2pPr>
            <a:lvl3pPr>
              <a:defRPr sz="1600"/>
            </a:lvl3pPr>
            <a:lvl4pPr>
              <a:defRPr sz="1400"/>
            </a:lvl4pPr>
            <a:lvl5pPr>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fld id="{0A1120F3-50CA-4725-BE21-8C63E3E3C4D3}" type="datetimeFigureOut">
              <a:rPr lang="en-US" smtClean="0"/>
              <a:pPr>
                <a:defRPr/>
              </a:pPr>
              <a:t>7/14/2015</a:t>
            </a:fld>
            <a:endParaRPr lang="en-US" dirty="0"/>
          </a:p>
        </p:txBody>
      </p:sp>
      <p:sp>
        <p:nvSpPr>
          <p:cNvPr id="8" name="Footer Placeholder 7"/>
          <p:cNvSpPr>
            <a:spLocks noGrp="1"/>
          </p:cNvSpPr>
          <p:nvPr>
            <p:ph type="ftr" sz="quarter" idx="11"/>
          </p:nvPr>
        </p:nvSpPr>
        <p:spPr/>
        <p:txBody>
          <a:bodyPr/>
          <a:lstStyle/>
          <a:p>
            <a:pPr>
              <a:defRPr/>
            </a:pPr>
            <a:endParaRPr lang="en-US" dirty="0"/>
          </a:p>
        </p:txBody>
      </p:sp>
      <p:sp>
        <p:nvSpPr>
          <p:cNvPr id="9" name="Slide Number Placeholder 8"/>
          <p:cNvSpPr>
            <a:spLocks noGrp="1"/>
          </p:cNvSpPr>
          <p:nvPr>
            <p:ph type="sldNum" sz="quarter" idx="12"/>
          </p:nvPr>
        </p:nvSpPr>
        <p:spPr/>
        <p:txBody>
          <a:bodyPr/>
          <a:lstStyle/>
          <a:p>
            <a:pPr>
              <a:defRPr/>
            </a:pPr>
            <a:fld id="{16422A57-66A7-42AB-B67A-8C6D165CE814}" type="slidenum">
              <a:rPr lang="en-US" smtClean="0"/>
              <a:pPr>
                <a:defRPr/>
              </a:pPr>
              <a:t>‹#›</a:t>
            </a:fld>
            <a:endParaRPr lang="en-US" dirty="0"/>
          </a:p>
        </p:txBody>
      </p:sp>
    </p:spTree>
    <p:extLst>
      <p:ext uri="{BB962C8B-B14F-4D97-AF65-F5344CB8AC3E}">
        <p14:creationId xmlns:p14="http://schemas.microsoft.com/office/powerpoint/2010/main" val="35357704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image" Target="../media/image2.png"/><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194" name="Title Placeholder 21"/>
          <p:cNvSpPr>
            <a:spLocks noGrp="1"/>
          </p:cNvSpPr>
          <p:nvPr>
            <p:ph type="title"/>
          </p:nvPr>
        </p:nvSpPr>
        <p:spPr bwMode="auto">
          <a:xfrm>
            <a:off x="914400" y="274638"/>
            <a:ext cx="7772400" cy="1143000"/>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lvl="0"/>
            <a:r>
              <a:rPr lang="en-US" smtClean="0"/>
              <a:t>Click to edit Master title style</a:t>
            </a:r>
          </a:p>
        </p:txBody>
      </p:sp>
      <p:sp>
        <p:nvSpPr>
          <p:cNvPr id="8195" name="Text Placeholder 12"/>
          <p:cNvSpPr>
            <a:spLocks noGrp="1"/>
          </p:cNvSpPr>
          <p:nvPr>
            <p:ph type="body" idx="1"/>
          </p:nvPr>
        </p:nvSpPr>
        <p:spPr bwMode="auto">
          <a:xfrm>
            <a:off x="914400" y="144780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 name="Date Placeholder 4"/>
          <p:cNvSpPr>
            <a:spLocks noGrp="1"/>
          </p:cNvSpPr>
          <p:nvPr>
            <p:ph type="dt" sz="half" idx="2"/>
          </p:nvPr>
        </p:nvSpPr>
        <p:spPr>
          <a:xfrm>
            <a:off x="6172200" y="6191250"/>
            <a:ext cx="2476500" cy="476250"/>
          </a:xfrm>
          <a:prstGeom prst="rect">
            <a:avLst/>
          </a:prstGeom>
        </p:spPr>
        <p:txBody>
          <a:bodyPr anchor="ctr" anchorCtr="0"/>
          <a:lstStyle>
            <a:lvl1pPr algn="r" fontAlgn="auto">
              <a:spcBef>
                <a:spcPts val="0"/>
              </a:spcBef>
              <a:spcAft>
                <a:spcPts val="0"/>
              </a:spcAft>
              <a:defRPr sz="1400">
                <a:solidFill>
                  <a:schemeClr val="tx2"/>
                </a:solidFill>
                <a:latin typeface="+mn-lt"/>
                <a:cs typeface="+mn-cs"/>
              </a:defRPr>
            </a:lvl1pPr>
          </a:lstStyle>
          <a:p>
            <a:pPr>
              <a:defRPr/>
            </a:pPr>
            <a:fld id="{BE2F1EF8-B85D-41F1-892E-EDB770E4E6D2}" type="datetimeFigureOut">
              <a:rPr lang="en-US"/>
              <a:pPr>
                <a:defRPr/>
              </a:pPr>
              <a:t>7/14/2015</a:t>
            </a:fld>
            <a:endParaRPr lang="en-US" dirty="0"/>
          </a:p>
        </p:txBody>
      </p:sp>
      <p:sp>
        <p:nvSpPr>
          <p:cNvPr id="15" name="Footer Placeholder 5"/>
          <p:cNvSpPr>
            <a:spLocks noGrp="1"/>
          </p:cNvSpPr>
          <p:nvPr>
            <p:ph type="ftr" sz="quarter" idx="3"/>
          </p:nvPr>
        </p:nvSpPr>
        <p:spPr>
          <a:xfrm>
            <a:off x="914400" y="6172200"/>
            <a:ext cx="3886200" cy="457200"/>
          </a:xfrm>
          <a:prstGeom prst="rect">
            <a:avLst/>
          </a:prstGeom>
        </p:spPr>
        <p:txBody>
          <a:bodyPr anchor="ctr" anchorCtr="0"/>
          <a:lstStyle>
            <a:lvl1pPr fontAlgn="auto">
              <a:spcBef>
                <a:spcPts val="0"/>
              </a:spcBef>
              <a:spcAft>
                <a:spcPts val="0"/>
              </a:spcAft>
              <a:defRPr sz="1400">
                <a:solidFill>
                  <a:schemeClr val="tx2"/>
                </a:solidFill>
                <a:latin typeface="+mn-lt"/>
                <a:cs typeface="+mn-cs"/>
              </a:defRPr>
            </a:lvl1pPr>
          </a:lstStyle>
          <a:p>
            <a:pPr>
              <a:defRPr/>
            </a:pPr>
            <a:endParaRPr lang="en-US" dirty="0"/>
          </a:p>
        </p:txBody>
      </p:sp>
      <p:sp>
        <p:nvSpPr>
          <p:cNvPr id="16" name="Slide Number Placeholder 6"/>
          <p:cNvSpPr>
            <a:spLocks noGrp="1"/>
          </p:cNvSpPr>
          <p:nvPr>
            <p:ph type="sldNum" sz="quarter" idx="4"/>
          </p:nvPr>
        </p:nvSpPr>
        <p:spPr>
          <a:xfrm>
            <a:off x="146050" y="6208713"/>
            <a:ext cx="457200" cy="457200"/>
          </a:xfrm>
          <a:prstGeom prst="ellipse">
            <a:avLst/>
          </a:prstGeom>
          <a:solidFill>
            <a:schemeClr val="accent1"/>
          </a:solidFill>
        </p:spPr>
        <p:txBody>
          <a:bodyPr wrap="none" lIns="0" tIns="0" rIns="0" bIns="0" anchor="ctr" anchorCtr="1">
            <a:noAutofit/>
          </a:bodyPr>
          <a:lstStyle>
            <a:lvl1pPr algn="ctr" fontAlgn="auto">
              <a:spcBef>
                <a:spcPts val="0"/>
              </a:spcBef>
              <a:spcAft>
                <a:spcPts val="0"/>
              </a:spcAft>
              <a:defRPr sz="1400">
                <a:solidFill>
                  <a:srgbClr val="FFFFFF"/>
                </a:solidFill>
                <a:latin typeface="+mj-lt"/>
                <a:ea typeface="+mj-ea"/>
                <a:cs typeface="+mj-cs"/>
              </a:defRPr>
            </a:lvl1pPr>
          </a:lstStyle>
          <a:p>
            <a:pPr>
              <a:defRPr/>
            </a:pPr>
            <a:fld id="{102030CD-2A86-468B-ADA5-80134B531AA0}"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Lst>
  <p:txStyles>
    <p:titleStyle>
      <a:lvl1pPr algn="l" rtl="0" eaLnBrk="0" fontAlgn="base" hangingPunct="0">
        <a:spcBef>
          <a:spcPct val="0"/>
        </a:spcBef>
        <a:spcAft>
          <a:spcPct val="0"/>
        </a:spcAft>
        <a:defRPr sz="4000" kern="1200">
          <a:solidFill>
            <a:schemeClr val="tx2"/>
          </a:solidFill>
          <a:latin typeface="Arial"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Franklin Gothic Book" pitchFamily="34" charset="0"/>
        </a:defRPr>
      </a:lvl6pPr>
      <a:lvl7pPr marL="914400" algn="l" rtl="0" fontAlgn="base">
        <a:spcBef>
          <a:spcPct val="0"/>
        </a:spcBef>
        <a:spcAft>
          <a:spcPct val="0"/>
        </a:spcAft>
        <a:defRPr sz="4000">
          <a:solidFill>
            <a:schemeClr val="tx2"/>
          </a:solidFill>
          <a:latin typeface="Franklin Gothic Book" pitchFamily="34" charset="0"/>
        </a:defRPr>
      </a:lvl7pPr>
      <a:lvl8pPr marL="1371600" algn="l" rtl="0" fontAlgn="base">
        <a:spcBef>
          <a:spcPct val="0"/>
        </a:spcBef>
        <a:spcAft>
          <a:spcPct val="0"/>
        </a:spcAft>
        <a:defRPr sz="4000">
          <a:solidFill>
            <a:schemeClr val="tx2"/>
          </a:solidFill>
          <a:latin typeface="Franklin Gothic Book" pitchFamily="34" charset="0"/>
        </a:defRPr>
      </a:lvl8pPr>
      <a:lvl9pPr marL="1828800" algn="l" rtl="0" fontAlgn="base">
        <a:spcBef>
          <a:spcPct val="0"/>
        </a:spcBef>
        <a:spcAft>
          <a:spcPct val="0"/>
        </a:spcAft>
        <a:defRPr sz="4000">
          <a:solidFill>
            <a:schemeClr val="tx2"/>
          </a:solidFill>
          <a:latin typeface="Franklin Gothic Book" pitchFamily="34" charset="0"/>
        </a:defRPr>
      </a:lvl9pPr>
    </p:titleStyle>
    <p:bodyStyle>
      <a:lvl1pPr marL="273050" indent="-273050" algn="l" rtl="0" eaLnBrk="0" fontAlgn="base" hangingPunct="0">
        <a:spcBef>
          <a:spcPts val="575"/>
        </a:spcBef>
        <a:spcAft>
          <a:spcPct val="0"/>
        </a:spcAft>
        <a:buClr>
          <a:schemeClr val="accent1"/>
        </a:buClr>
        <a:buSzPct val="85000"/>
        <a:buFont typeface="Wingdings 2" pitchFamily="18" charset="2"/>
        <a:buChar char=""/>
        <a:defRPr sz="26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822325" indent="-228600" algn="l" rtl="0" eaLnBrk="0" fontAlgn="base" hangingPunct="0">
        <a:spcBef>
          <a:spcPts val="375"/>
        </a:spcBef>
        <a:spcAft>
          <a:spcPct val="0"/>
        </a:spcAft>
        <a:buClr>
          <a:srgbClr val="E6B1AB"/>
        </a:buClr>
        <a:buSzPct val="8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ts val="375"/>
        </a:spcBef>
        <a:spcAft>
          <a:spcPct val="0"/>
        </a:spcAft>
        <a:buClr>
          <a:srgbClr val="A28E6A"/>
        </a:buClr>
        <a:buSzPct val="80000"/>
        <a:buFont typeface="Wingdings 2" pitchFamily="18" charset="2"/>
        <a:buChar char=""/>
        <a:defRPr sz="2000" kern="1200">
          <a:solidFill>
            <a:schemeClr val="tx1"/>
          </a:solidFill>
          <a:latin typeface="+mn-lt"/>
          <a:ea typeface="+mn-ea"/>
          <a:cs typeface="+mn-cs"/>
        </a:defRPr>
      </a:lvl4pPr>
      <a:lvl5pPr marL="1371600" indent="-228600" algn="l" rtl="0" eaLnBrk="0" fontAlgn="base" hangingPunct="0">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5400" y="-76200"/>
            <a:ext cx="9245600" cy="6934200"/>
          </a:xfrm>
          <a:prstGeom prst="rect">
            <a:avLst/>
          </a:prstGeom>
        </p:spPr>
      </p:pic>
      <p:sp>
        <p:nvSpPr>
          <p:cNvPr id="2" name="Title Placeholder 1"/>
          <p:cNvSpPr>
            <a:spLocks noGrp="1"/>
          </p:cNvSpPr>
          <p:nvPr>
            <p:ph type="title"/>
          </p:nvPr>
        </p:nvSpPr>
        <p:spPr>
          <a:xfrm>
            <a:off x="457200" y="274638"/>
            <a:ext cx="8229600" cy="1143000"/>
          </a:xfrm>
          <a:prstGeom prst="rect">
            <a:avLst/>
          </a:prstGeom>
          <a:noFill/>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pPr>
              <a:defRPr/>
            </a:pPr>
            <a:fld id="{E0D29241-E0C3-4D4C-A26A-6146B134CE7A}" type="datetimeFigureOut">
              <a:rPr lang="en-US" smtClean="0"/>
              <a:pPr>
                <a:defRPr/>
              </a:pPr>
              <a:t>7/14/2015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pPr>
              <a:defRPr/>
            </a:pPr>
            <a:fld id="{83666D1D-DC91-4487-A45E-50BAED05E380}" type="slidenum">
              <a:rPr lang="en-US" smtClean="0"/>
              <a:pPr>
                <a:defRPr/>
              </a:pPr>
              <a:t>‹#›</a:t>
            </a:fld>
            <a:endParaRPr lang="en-US" dirty="0"/>
          </a:p>
        </p:txBody>
      </p:sp>
      <p:grpSp>
        <p:nvGrpSpPr>
          <p:cNvPr id="8" name="Group 6"/>
          <p:cNvGrpSpPr>
            <a:grpSpLocks/>
          </p:cNvGrpSpPr>
          <p:nvPr userDrawn="1"/>
        </p:nvGrpSpPr>
        <p:grpSpPr bwMode="auto">
          <a:xfrm>
            <a:off x="0" y="6019800"/>
            <a:ext cx="7848600" cy="857250"/>
            <a:chOff x="0" y="3792"/>
            <a:chExt cx="4944" cy="540"/>
          </a:xfrm>
        </p:grpSpPr>
        <p:sp>
          <p:nvSpPr>
            <p:cNvPr id="9" name="Freeform 7"/>
            <p:cNvSpPr>
              <a:spLocks/>
            </p:cNvSpPr>
            <p:nvPr userDrawn="1"/>
          </p:nvSpPr>
          <p:spPr bwMode="ltGray">
            <a:xfrm>
              <a:off x="1488" y="3792"/>
              <a:ext cx="3240" cy="536"/>
            </a:xfrm>
            <a:custGeom>
              <a:avLst/>
              <a:gdLst/>
              <a:ahLst/>
              <a:cxnLst>
                <a:cxn ang="0">
                  <a:pos x="3132" y="469"/>
                </a:cxn>
                <a:cxn ang="0">
                  <a:pos x="2995" y="395"/>
                </a:cxn>
                <a:cxn ang="0">
                  <a:pos x="2911" y="375"/>
                </a:cxn>
                <a:cxn ang="0">
                  <a:pos x="2678" y="228"/>
                </a:cxn>
                <a:cxn ang="0">
                  <a:pos x="2553" y="74"/>
                </a:cxn>
                <a:cxn ang="0">
                  <a:pos x="2457" y="7"/>
                </a:cxn>
                <a:cxn ang="0">
                  <a:pos x="2403" y="47"/>
                </a:cxn>
                <a:cxn ang="0">
                  <a:pos x="2289" y="74"/>
                </a:cxn>
                <a:cxn ang="0">
                  <a:pos x="2134" y="74"/>
                </a:cxn>
                <a:cxn ang="0">
                  <a:pos x="2044" y="128"/>
                </a:cxn>
                <a:cxn ang="0">
                  <a:pos x="1775" y="222"/>
                </a:cxn>
                <a:cxn ang="0">
                  <a:pos x="1602" y="181"/>
                </a:cxn>
                <a:cxn ang="0">
                  <a:pos x="1560" y="101"/>
                </a:cxn>
                <a:cxn ang="0">
                  <a:pos x="1542" y="87"/>
                </a:cxn>
                <a:cxn ang="0">
                  <a:pos x="1446" y="60"/>
                </a:cxn>
                <a:cxn ang="0">
                  <a:pos x="1375" y="74"/>
                </a:cxn>
                <a:cxn ang="0">
                  <a:pos x="1309" y="87"/>
                </a:cxn>
                <a:cxn ang="0">
                  <a:pos x="1243" y="13"/>
                </a:cxn>
                <a:cxn ang="0">
                  <a:pos x="1225" y="0"/>
                </a:cxn>
                <a:cxn ang="0">
                  <a:pos x="1189" y="0"/>
                </a:cxn>
                <a:cxn ang="0">
                  <a:pos x="1106" y="34"/>
                </a:cxn>
                <a:cxn ang="0">
                  <a:pos x="1106" y="34"/>
                </a:cxn>
                <a:cxn ang="0">
                  <a:pos x="1094" y="40"/>
                </a:cxn>
                <a:cxn ang="0">
                  <a:pos x="1070" y="54"/>
                </a:cxn>
                <a:cxn ang="0">
                  <a:pos x="1034" y="74"/>
                </a:cxn>
                <a:cxn ang="0">
                  <a:pos x="1004" y="74"/>
                </a:cxn>
                <a:cxn ang="0">
                  <a:pos x="986" y="74"/>
                </a:cxn>
                <a:cxn ang="0">
                  <a:pos x="956" y="81"/>
                </a:cxn>
                <a:cxn ang="0">
                  <a:pos x="920" y="94"/>
                </a:cxn>
                <a:cxn ang="0">
                  <a:pos x="884" y="107"/>
                </a:cxn>
                <a:cxn ang="0">
                  <a:pos x="843" y="128"/>
                </a:cxn>
                <a:cxn ang="0">
                  <a:pos x="813" y="141"/>
                </a:cxn>
                <a:cxn ang="0">
                  <a:pos x="789" y="148"/>
                </a:cxn>
                <a:cxn ang="0">
                  <a:pos x="783" y="154"/>
                </a:cxn>
                <a:cxn ang="0">
                  <a:pos x="556" y="228"/>
                </a:cxn>
                <a:cxn ang="0">
                  <a:pos x="394" y="294"/>
                </a:cxn>
                <a:cxn ang="0">
                  <a:pos x="107" y="462"/>
                </a:cxn>
                <a:cxn ang="0">
                  <a:pos x="0" y="536"/>
                </a:cxn>
                <a:cxn ang="0">
                  <a:pos x="3240" y="536"/>
                </a:cxn>
                <a:cxn ang="0">
                  <a:pos x="3132" y="469"/>
                </a:cxn>
                <a:cxn ang="0">
                  <a:pos x="3132" y="469"/>
                </a:cxn>
              </a:cxnLst>
              <a:rect l="0" t="0" r="r" b="b"/>
              <a:pathLst>
                <a:path w="3240" h="536">
                  <a:moveTo>
                    <a:pt x="3132" y="469"/>
                  </a:moveTo>
                  <a:lnTo>
                    <a:pt x="2995" y="395"/>
                  </a:lnTo>
                  <a:lnTo>
                    <a:pt x="2911" y="375"/>
                  </a:lnTo>
                  <a:lnTo>
                    <a:pt x="2678" y="228"/>
                  </a:lnTo>
                  <a:lnTo>
                    <a:pt x="2553" y="74"/>
                  </a:lnTo>
                  <a:lnTo>
                    <a:pt x="2457" y="7"/>
                  </a:lnTo>
                  <a:lnTo>
                    <a:pt x="2403" y="47"/>
                  </a:lnTo>
                  <a:lnTo>
                    <a:pt x="2289" y="74"/>
                  </a:lnTo>
                  <a:lnTo>
                    <a:pt x="2134" y="74"/>
                  </a:lnTo>
                  <a:lnTo>
                    <a:pt x="2044" y="128"/>
                  </a:lnTo>
                  <a:lnTo>
                    <a:pt x="1775" y="222"/>
                  </a:lnTo>
                  <a:lnTo>
                    <a:pt x="1602" y="181"/>
                  </a:lnTo>
                  <a:lnTo>
                    <a:pt x="1560" y="101"/>
                  </a:lnTo>
                  <a:lnTo>
                    <a:pt x="1542" y="87"/>
                  </a:lnTo>
                  <a:lnTo>
                    <a:pt x="1446" y="60"/>
                  </a:lnTo>
                  <a:lnTo>
                    <a:pt x="1375" y="74"/>
                  </a:lnTo>
                  <a:lnTo>
                    <a:pt x="1309" y="87"/>
                  </a:lnTo>
                  <a:lnTo>
                    <a:pt x="1243" y="13"/>
                  </a:lnTo>
                  <a:lnTo>
                    <a:pt x="1225" y="0"/>
                  </a:lnTo>
                  <a:lnTo>
                    <a:pt x="1189" y="0"/>
                  </a:lnTo>
                  <a:lnTo>
                    <a:pt x="1106" y="34"/>
                  </a:lnTo>
                  <a:lnTo>
                    <a:pt x="1106" y="34"/>
                  </a:lnTo>
                  <a:lnTo>
                    <a:pt x="1094" y="40"/>
                  </a:lnTo>
                  <a:lnTo>
                    <a:pt x="1070" y="54"/>
                  </a:lnTo>
                  <a:lnTo>
                    <a:pt x="1034" y="74"/>
                  </a:lnTo>
                  <a:lnTo>
                    <a:pt x="1004" y="74"/>
                  </a:lnTo>
                  <a:lnTo>
                    <a:pt x="986" y="74"/>
                  </a:lnTo>
                  <a:lnTo>
                    <a:pt x="956" y="81"/>
                  </a:lnTo>
                  <a:lnTo>
                    <a:pt x="920" y="94"/>
                  </a:lnTo>
                  <a:lnTo>
                    <a:pt x="884" y="107"/>
                  </a:lnTo>
                  <a:lnTo>
                    <a:pt x="843" y="128"/>
                  </a:lnTo>
                  <a:lnTo>
                    <a:pt x="813" y="141"/>
                  </a:lnTo>
                  <a:lnTo>
                    <a:pt x="789" y="148"/>
                  </a:lnTo>
                  <a:lnTo>
                    <a:pt x="783" y="154"/>
                  </a:lnTo>
                  <a:lnTo>
                    <a:pt x="556" y="228"/>
                  </a:lnTo>
                  <a:lnTo>
                    <a:pt x="394" y="294"/>
                  </a:lnTo>
                  <a:lnTo>
                    <a:pt x="107" y="462"/>
                  </a:lnTo>
                  <a:lnTo>
                    <a:pt x="0" y="536"/>
                  </a:lnTo>
                  <a:lnTo>
                    <a:pt x="3240" y="536"/>
                  </a:lnTo>
                  <a:lnTo>
                    <a:pt x="3132" y="469"/>
                  </a:lnTo>
                  <a:lnTo>
                    <a:pt x="3132" y="469"/>
                  </a:lnTo>
                  <a:close/>
                </a:path>
              </a:pathLst>
            </a:custGeom>
            <a:gradFill rotWithShape="0">
              <a:gsLst>
                <a:gs pos="0">
                  <a:schemeClr val="bg2">
                    <a:gamma/>
                    <a:tint val="66667"/>
                    <a:invGamma/>
                  </a:schemeClr>
                </a:gs>
                <a:gs pos="100000">
                  <a:schemeClr val="bg2"/>
                </a:gs>
              </a:gsLst>
              <a:lin ang="5400000" scaled="1"/>
            </a:gradFill>
            <a:ln w="9525">
              <a:noFill/>
              <a:round/>
              <a:headEnd/>
              <a:tailEnd/>
            </a:ln>
          </p:spPr>
          <p:txBody>
            <a:bodyPr/>
            <a:lstStyle/>
            <a:p>
              <a:pPr>
                <a:defRPr/>
              </a:pPr>
              <a:endParaRPr lang="en-US" dirty="0"/>
            </a:p>
          </p:txBody>
        </p:sp>
        <p:grpSp>
          <p:nvGrpSpPr>
            <p:cNvPr id="10" name="Group 8"/>
            <p:cNvGrpSpPr>
              <a:grpSpLocks/>
            </p:cNvGrpSpPr>
            <p:nvPr userDrawn="1"/>
          </p:nvGrpSpPr>
          <p:grpSpPr bwMode="auto">
            <a:xfrm>
              <a:off x="2486" y="3792"/>
              <a:ext cx="2458" cy="540"/>
              <a:chOff x="2486" y="3792"/>
              <a:chExt cx="2458" cy="540"/>
            </a:xfrm>
          </p:grpSpPr>
          <p:sp>
            <p:nvSpPr>
              <p:cNvPr id="12" name="Freeform 9"/>
              <p:cNvSpPr>
                <a:spLocks/>
              </p:cNvSpPr>
              <p:nvPr userDrawn="1"/>
            </p:nvSpPr>
            <p:spPr bwMode="ltGray">
              <a:xfrm>
                <a:off x="3948" y="3799"/>
                <a:ext cx="996" cy="533"/>
              </a:xfrm>
              <a:custGeom>
                <a:avLst/>
                <a:gdLst/>
                <a:ahLst/>
                <a:cxnLst>
                  <a:cxn ang="0">
                    <a:pos x="636" y="373"/>
                  </a:cxn>
                  <a:cxn ang="0">
                    <a:pos x="495" y="370"/>
                  </a:cxn>
                  <a:cxn ang="0">
                    <a:pos x="280" y="249"/>
                  </a:cxn>
                  <a:cxn ang="0">
                    <a:pos x="127" y="66"/>
                  </a:cxn>
                  <a:cxn ang="0">
                    <a:pos x="0" y="0"/>
                  </a:cxn>
                  <a:cxn ang="0">
                    <a:pos x="22" y="26"/>
                  </a:cxn>
                  <a:cxn ang="0">
                    <a:pos x="0" y="65"/>
                  </a:cxn>
                  <a:cxn ang="0">
                    <a:pos x="30" y="119"/>
                  </a:cxn>
                  <a:cxn ang="0">
                    <a:pos x="75" y="243"/>
                  </a:cxn>
                  <a:cxn ang="0">
                    <a:pos x="45" y="422"/>
                  </a:cxn>
                  <a:cxn ang="0">
                    <a:pos x="200" y="329"/>
                  </a:cxn>
                  <a:cxn ang="0">
                    <a:pos x="612" y="533"/>
                  </a:cxn>
                  <a:cxn ang="0">
                    <a:pos x="996" y="529"/>
                  </a:cxn>
                  <a:cxn ang="0">
                    <a:pos x="828" y="473"/>
                  </a:cxn>
                  <a:cxn ang="0">
                    <a:pos x="636" y="373"/>
                  </a:cxn>
                </a:cxnLst>
                <a:rect l="0" t="0" r="r" b="b"/>
                <a:pathLst>
                  <a:path w="996" h="533">
                    <a:moveTo>
                      <a:pt x="636" y="373"/>
                    </a:moveTo>
                    <a:lnTo>
                      <a:pt x="495" y="370"/>
                    </a:lnTo>
                    <a:lnTo>
                      <a:pt x="280" y="249"/>
                    </a:lnTo>
                    <a:lnTo>
                      <a:pt x="127" y="66"/>
                    </a:lnTo>
                    <a:lnTo>
                      <a:pt x="0" y="0"/>
                    </a:lnTo>
                    <a:lnTo>
                      <a:pt x="22" y="26"/>
                    </a:lnTo>
                    <a:lnTo>
                      <a:pt x="0" y="65"/>
                    </a:lnTo>
                    <a:lnTo>
                      <a:pt x="30" y="119"/>
                    </a:lnTo>
                    <a:lnTo>
                      <a:pt x="75" y="243"/>
                    </a:lnTo>
                    <a:lnTo>
                      <a:pt x="45" y="422"/>
                    </a:lnTo>
                    <a:lnTo>
                      <a:pt x="200" y="329"/>
                    </a:lnTo>
                    <a:lnTo>
                      <a:pt x="612" y="533"/>
                    </a:lnTo>
                    <a:lnTo>
                      <a:pt x="996" y="529"/>
                    </a:lnTo>
                    <a:lnTo>
                      <a:pt x="828" y="473"/>
                    </a:lnTo>
                    <a:lnTo>
                      <a:pt x="636" y="373"/>
                    </a:lnTo>
                    <a:close/>
                  </a:path>
                </a:pathLst>
              </a:custGeom>
              <a:solidFill>
                <a:schemeClr val="bg2"/>
              </a:solidFill>
              <a:ln w="9525">
                <a:noFill/>
                <a:round/>
                <a:headEnd/>
                <a:tailEnd/>
              </a:ln>
            </p:spPr>
            <p:txBody>
              <a:bodyPr/>
              <a:lstStyle/>
              <a:p>
                <a:pPr>
                  <a:defRPr/>
                </a:pPr>
                <a:endParaRPr lang="en-US" dirty="0"/>
              </a:p>
            </p:txBody>
          </p:sp>
          <p:sp>
            <p:nvSpPr>
              <p:cNvPr id="13" name="Freeform 10"/>
              <p:cNvSpPr>
                <a:spLocks/>
              </p:cNvSpPr>
              <p:nvPr userDrawn="1"/>
            </p:nvSpPr>
            <p:spPr bwMode="ltGray">
              <a:xfrm>
                <a:off x="2677" y="3792"/>
                <a:ext cx="186" cy="395"/>
              </a:xfrm>
              <a:custGeom>
                <a:avLst/>
                <a:gdLst/>
                <a:ahLst/>
                <a:cxnLst>
                  <a:cxn ang="0">
                    <a:pos x="36" y="0"/>
                  </a:cxn>
                  <a:cxn ang="0">
                    <a:pos x="54" y="18"/>
                  </a:cxn>
                  <a:cxn ang="0">
                    <a:pos x="24" y="30"/>
                  </a:cxn>
                  <a:cxn ang="0">
                    <a:pos x="18" y="66"/>
                  </a:cxn>
                  <a:cxn ang="0">
                    <a:pos x="42" y="114"/>
                  </a:cxn>
                  <a:cxn ang="0">
                    <a:pos x="48" y="162"/>
                  </a:cxn>
                  <a:cxn ang="0">
                    <a:pos x="0" y="353"/>
                  </a:cxn>
                  <a:cxn ang="0">
                    <a:pos x="54" y="233"/>
                  </a:cxn>
                  <a:cxn ang="0">
                    <a:pos x="84" y="216"/>
                  </a:cxn>
                  <a:cxn ang="0">
                    <a:pos x="126" y="126"/>
                  </a:cxn>
                  <a:cxn ang="0">
                    <a:pos x="144" y="120"/>
                  </a:cxn>
                  <a:cxn ang="0">
                    <a:pos x="144" y="90"/>
                  </a:cxn>
                  <a:cxn ang="0">
                    <a:pos x="186" y="66"/>
                  </a:cxn>
                  <a:cxn ang="0">
                    <a:pos x="162" y="60"/>
                  </a:cxn>
                  <a:cxn ang="0">
                    <a:pos x="36" y="0"/>
                  </a:cxn>
                  <a:cxn ang="0">
                    <a:pos x="36" y="0"/>
                  </a:cxn>
                </a:cxnLst>
                <a:rect l="0" t="0" r="r" b="b"/>
                <a:pathLst>
                  <a:path w="186" h="353">
                    <a:moveTo>
                      <a:pt x="36" y="0"/>
                    </a:moveTo>
                    <a:lnTo>
                      <a:pt x="54" y="18"/>
                    </a:lnTo>
                    <a:lnTo>
                      <a:pt x="24" y="30"/>
                    </a:lnTo>
                    <a:lnTo>
                      <a:pt x="18" y="66"/>
                    </a:lnTo>
                    <a:lnTo>
                      <a:pt x="42" y="114"/>
                    </a:lnTo>
                    <a:lnTo>
                      <a:pt x="48" y="162"/>
                    </a:lnTo>
                    <a:lnTo>
                      <a:pt x="0" y="353"/>
                    </a:lnTo>
                    <a:lnTo>
                      <a:pt x="54" y="233"/>
                    </a:lnTo>
                    <a:lnTo>
                      <a:pt x="84" y="216"/>
                    </a:lnTo>
                    <a:lnTo>
                      <a:pt x="126" y="126"/>
                    </a:lnTo>
                    <a:lnTo>
                      <a:pt x="144" y="120"/>
                    </a:lnTo>
                    <a:lnTo>
                      <a:pt x="144" y="90"/>
                    </a:lnTo>
                    <a:lnTo>
                      <a:pt x="186" y="66"/>
                    </a:lnTo>
                    <a:lnTo>
                      <a:pt x="162" y="60"/>
                    </a:lnTo>
                    <a:lnTo>
                      <a:pt x="36" y="0"/>
                    </a:lnTo>
                    <a:lnTo>
                      <a:pt x="36" y="0"/>
                    </a:lnTo>
                    <a:close/>
                  </a:path>
                </a:pathLst>
              </a:custGeom>
              <a:solidFill>
                <a:schemeClr val="bg2"/>
              </a:solidFill>
              <a:ln w="9525">
                <a:noFill/>
                <a:round/>
                <a:headEnd/>
                <a:tailEnd/>
              </a:ln>
            </p:spPr>
            <p:txBody>
              <a:bodyPr/>
              <a:lstStyle/>
              <a:p>
                <a:pPr>
                  <a:defRPr/>
                </a:pPr>
                <a:endParaRPr lang="en-US" dirty="0"/>
              </a:p>
            </p:txBody>
          </p:sp>
          <p:sp>
            <p:nvSpPr>
              <p:cNvPr id="14" name="Freeform 11"/>
              <p:cNvSpPr>
                <a:spLocks/>
              </p:cNvSpPr>
              <p:nvPr userDrawn="1"/>
            </p:nvSpPr>
            <p:spPr bwMode="ltGray">
              <a:xfrm>
                <a:off x="3030" y="3893"/>
                <a:ext cx="378" cy="271"/>
              </a:xfrm>
              <a:custGeom>
                <a:avLst/>
                <a:gdLst/>
                <a:ahLst/>
                <a:cxnLst>
                  <a:cxn ang="0">
                    <a:pos x="18" y="0"/>
                  </a:cxn>
                  <a:cxn ang="0">
                    <a:pos x="12" y="13"/>
                  </a:cxn>
                  <a:cxn ang="0">
                    <a:pos x="0" y="40"/>
                  </a:cxn>
                  <a:cxn ang="0">
                    <a:pos x="60" y="121"/>
                  </a:cxn>
                  <a:cxn ang="0">
                    <a:pos x="310" y="271"/>
                  </a:cxn>
                  <a:cxn ang="0">
                    <a:pos x="290" y="139"/>
                  </a:cxn>
                  <a:cxn ang="0">
                    <a:pos x="378" y="76"/>
                  </a:cxn>
                  <a:cxn ang="0">
                    <a:pos x="251" y="94"/>
                  </a:cxn>
                  <a:cxn ang="0">
                    <a:pos x="90" y="54"/>
                  </a:cxn>
                  <a:cxn ang="0">
                    <a:pos x="18" y="0"/>
                  </a:cxn>
                  <a:cxn ang="0">
                    <a:pos x="18" y="0"/>
                  </a:cxn>
                </a:cxnLst>
                <a:rect l="0" t="0" r="r" b="b"/>
                <a:pathLst>
                  <a:path w="378" h="271">
                    <a:moveTo>
                      <a:pt x="18" y="0"/>
                    </a:moveTo>
                    <a:lnTo>
                      <a:pt x="12" y="13"/>
                    </a:lnTo>
                    <a:lnTo>
                      <a:pt x="0" y="40"/>
                    </a:lnTo>
                    <a:lnTo>
                      <a:pt x="60" y="121"/>
                    </a:lnTo>
                    <a:lnTo>
                      <a:pt x="310" y="271"/>
                    </a:lnTo>
                    <a:lnTo>
                      <a:pt x="290" y="139"/>
                    </a:lnTo>
                    <a:lnTo>
                      <a:pt x="378" y="76"/>
                    </a:lnTo>
                    <a:lnTo>
                      <a:pt x="251" y="94"/>
                    </a:lnTo>
                    <a:lnTo>
                      <a:pt x="90" y="54"/>
                    </a:lnTo>
                    <a:lnTo>
                      <a:pt x="18" y="0"/>
                    </a:lnTo>
                    <a:lnTo>
                      <a:pt x="18" y="0"/>
                    </a:lnTo>
                    <a:close/>
                  </a:path>
                </a:pathLst>
              </a:custGeom>
              <a:solidFill>
                <a:schemeClr val="bg2"/>
              </a:solidFill>
              <a:ln w="9525">
                <a:noFill/>
                <a:round/>
                <a:headEnd/>
                <a:tailEnd/>
              </a:ln>
            </p:spPr>
            <p:txBody>
              <a:bodyPr/>
              <a:lstStyle/>
              <a:p>
                <a:pPr>
                  <a:defRPr/>
                </a:pPr>
                <a:endParaRPr lang="en-US" dirty="0"/>
              </a:p>
            </p:txBody>
          </p:sp>
          <p:sp>
            <p:nvSpPr>
              <p:cNvPr id="15" name="Freeform 12"/>
              <p:cNvSpPr>
                <a:spLocks/>
              </p:cNvSpPr>
              <p:nvPr userDrawn="1"/>
            </p:nvSpPr>
            <p:spPr bwMode="ltGray">
              <a:xfrm>
                <a:off x="3628" y="3866"/>
                <a:ext cx="155" cy="74"/>
              </a:xfrm>
              <a:custGeom>
                <a:avLst/>
                <a:gdLst/>
                <a:ahLst/>
                <a:cxnLst>
                  <a:cxn ang="0">
                    <a:pos x="114" y="0"/>
                  </a:cxn>
                  <a:cxn ang="0">
                    <a:pos x="0" y="0"/>
                  </a:cxn>
                  <a:cxn ang="0">
                    <a:pos x="0" y="0"/>
                  </a:cxn>
                  <a:cxn ang="0">
                    <a:pos x="6" y="6"/>
                  </a:cxn>
                  <a:cxn ang="0">
                    <a:pos x="6" y="18"/>
                  </a:cxn>
                  <a:cxn ang="0">
                    <a:pos x="0" y="24"/>
                  </a:cxn>
                  <a:cxn ang="0">
                    <a:pos x="78" y="60"/>
                  </a:cxn>
                  <a:cxn ang="0">
                    <a:pos x="96" y="42"/>
                  </a:cxn>
                  <a:cxn ang="0">
                    <a:pos x="155" y="66"/>
                  </a:cxn>
                  <a:cxn ang="0">
                    <a:pos x="126" y="24"/>
                  </a:cxn>
                  <a:cxn ang="0">
                    <a:pos x="149" y="0"/>
                  </a:cxn>
                  <a:cxn ang="0">
                    <a:pos x="114" y="0"/>
                  </a:cxn>
                  <a:cxn ang="0">
                    <a:pos x="114" y="0"/>
                  </a:cxn>
                </a:cxnLst>
                <a:rect l="0" t="0" r="r" b="b"/>
                <a:pathLst>
                  <a:path w="155" h="66">
                    <a:moveTo>
                      <a:pt x="114" y="0"/>
                    </a:moveTo>
                    <a:lnTo>
                      <a:pt x="0" y="0"/>
                    </a:lnTo>
                    <a:lnTo>
                      <a:pt x="0" y="0"/>
                    </a:lnTo>
                    <a:lnTo>
                      <a:pt x="6" y="6"/>
                    </a:lnTo>
                    <a:lnTo>
                      <a:pt x="6" y="18"/>
                    </a:lnTo>
                    <a:lnTo>
                      <a:pt x="0" y="24"/>
                    </a:lnTo>
                    <a:lnTo>
                      <a:pt x="78" y="60"/>
                    </a:lnTo>
                    <a:lnTo>
                      <a:pt x="96" y="42"/>
                    </a:lnTo>
                    <a:lnTo>
                      <a:pt x="155" y="66"/>
                    </a:lnTo>
                    <a:lnTo>
                      <a:pt x="126" y="24"/>
                    </a:lnTo>
                    <a:lnTo>
                      <a:pt x="149" y="0"/>
                    </a:lnTo>
                    <a:lnTo>
                      <a:pt x="114" y="0"/>
                    </a:lnTo>
                    <a:lnTo>
                      <a:pt x="114" y="0"/>
                    </a:lnTo>
                    <a:close/>
                  </a:path>
                </a:pathLst>
              </a:custGeom>
              <a:solidFill>
                <a:schemeClr val="bg2"/>
              </a:solidFill>
              <a:ln w="9525">
                <a:noFill/>
                <a:round/>
                <a:headEnd/>
                <a:tailEnd/>
              </a:ln>
            </p:spPr>
            <p:txBody>
              <a:bodyPr/>
              <a:lstStyle/>
              <a:p>
                <a:pPr>
                  <a:defRPr/>
                </a:pPr>
                <a:endParaRPr lang="en-US" dirty="0"/>
              </a:p>
            </p:txBody>
          </p:sp>
          <p:sp>
            <p:nvSpPr>
              <p:cNvPr id="16" name="Freeform 13"/>
              <p:cNvSpPr>
                <a:spLocks/>
              </p:cNvSpPr>
              <p:nvPr userDrawn="1"/>
            </p:nvSpPr>
            <p:spPr bwMode="ltGray">
              <a:xfrm>
                <a:off x="2486" y="3859"/>
                <a:ext cx="42" cy="81"/>
              </a:xfrm>
              <a:custGeom>
                <a:avLst/>
                <a:gdLst/>
                <a:ahLst/>
                <a:cxnLst>
                  <a:cxn ang="0">
                    <a:pos x="6" y="36"/>
                  </a:cxn>
                  <a:cxn ang="0">
                    <a:pos x="0" y="18"/>
                  </a:cxn>
                  <a:cxn ang="0">
                    <a:pos x="12" y="6"/>
                  </a:cxn>
                  <a:cxn ang="0">
                    <a:pos x="0" y="6"/>
                  </a:cxn>
                  <a:cxn ang="0">
                    <a:pos x="12" y="6"/>
                  </a:cxn>
                  <a:cxn ang="0">
                    <a:pos x="24" y="6"/>
                  </a:cxn>
                  <a:cxn ang="0">
                    <a:pos x="36" y="6"/>
                  </a:cxn>
                  <a:cxn ang="0">
                    <a:pos x="42" y="0"/>
                  </a:cxn>
                  <a:cxn ang="0">
                    <a:pos x="30" y="18"/>
                  </a:cxn>
                  <a:cxn ang="0">
                    <a:pos x="42" y="48"/>
                  </a:cxn>
                  <a:cxn ang="0">
                    <a:pos x="12" y="72"/>
                  </a:cxn>
                  <a:cxn ang="0">
                    <a:pos x="6" y="36"/>
                  </a:cxn>
                  <a:cxn ang="0">
                    <a:pos x="6" y="36"/>
                  </a:cxn>
                </a:cxnLst>
                <a:rect l="0" t="0" r="r" b="b"/>
                <a:pathLst>
                  <a:path w="42" h="72">
                    <a:moveTo>
                      <a:pt x="6" y="36"/>
                    </a:moveTo>
                    <a:lnTo>
                      <a:pt x="0" y="18"/>
                    </a:lnTo>
                    <a:lnTo>
                      <a:pt x="12" y="6"/>
                    </a:lnTo>
                    <a:lnTo>
                      <a:pt x="0" y="6"/>
                    </a:lnTo>
                    <a:lnTo>
                      <a:pt x="12" y="6"/>
                    </a:lnTo>
                    <a:lnTo>
                      <a:pt x="24" y="6"/>
                    </a:lnTo>
                    <a:lnTo>
                      <a:pt x="36" y="6"/>
                    </a:lnTo>
                    <a:lnTo>
                      <a:pt x="42" y="0"/>
                    </a:lnTo>
                    <a:lnTo>
                      <a:pt x="30" y="18"/>
                    </a:lnTo>
                    <a:lnTo>
                      <a:pt x="42" y="48"/>
                    </a:lnTo>
                    <a:lnTo>
                      <a:pt x="12" y="72"/>
                    </a:lnTo>
                    <a:lnTo>
                      <a:pt x="6" y="36"/>
                    </a:lnTo>
                    <a:lnTo>
                      <a:pt x="6" y="36"/>
                    </a:lnTo>
                    <a:close/>
                  </a:path>
                </a:pathLst>
              </a:custGeom>
              <a:solidFill>
                <a:schemeClr val="bg2"/>
              </a:solidFill>
              <a:ln w="9525">
                <a:noFill/>
                <a:round/>
                <a:headEnd/>
                <a:tailEnd/>
              </a:ln>
            </p:spPr>
            <p:txBody>
              <a:bodyPr/>
              <a:lstStyle/>
              <a:p>
                <a:pPr>
                  <a:defRPr/>
                </a:pPr>
                <a:endParaRPr lang="en-US" dirty="0"/>
              </a:p>
            </p:txBody>
          </p:sp>
        </p:grpSp>
        <p:sp>
          <p:nvSpPr>
            <p:cNvPr id="11" name="Freeform 14"/>
            <p:cNvSpPr>
              <a:spLocks/>
            </p:cNvSpPr>
            <p:nvPr userDrawn="1"/>
          </p:nvSpPr>
          <p:spPr bwMode="ltGray">
            <a:xfrm>
              <a:off x="0" y="3792"/>
              <a:ext cx="3976" cy="535"/>
            </a:xfrm>
            <a:custGeom>
              <a:avLst/>
              <a:gdLst/>
              <a:ahLst/>
              <a:cxnLst>
                <a:cxn ang="0">
                  <a:pos x="3976" y="527"/>
                </a:cxn>
                <a:cxn ang="0">
                  <a:pos x="3970" y="527"/>
                </a:cxn>
                <a:cxn ang="0">
                  <a:pos x="3844" y="509"/>
                </a:cxn>
                <a:cxn ang="0">
                  <a:pos x="2487" y="305"/>
                </a:cxn>
                <a:cxn ang="0">
                  <a:pos x="2039" y="36"/>
                </a:cxn>
                <a:cxn ang="0">
                  <a:pos x="1907" y="24"/>
                </a:cxn>
                <a:cxn ang="0">
                  <a:pos x="1883" y="54"/>
                </a:cxn>
                <a:cxn ang="0">
                  <a:pos x="1859" y="54"/>
                </a:cxn>
                <a:cxn ang="0">
                  <a:pos x="1830" y="30"/>
                </a:cxn>
                <a:cxn ang="0">
                  <a:pos x="1704" y="102"/>
                </a:cxn>
                <a:cxn ang="0">
                  <a:pos x="1608" y="126"/>
                </a:cxn>
                <a:cxn ang="0">
                  <a:pos x="1561" y="132"/>
                </a:cxn>
                <a:cxn ang="0">
                  <a:pos x="1495" y="102"/>
                </a:cxn>
                <a:cxn ang="0">
                  <a:pos x="1357" y="126"/>
                </a:cxn>
                <a:cxn ang="0">
                  <a:pos x="1285" y="24"/>
                </a:cxn>
                <a:cxn ang="0">
                  <a:pos x="1280" y="18"/>
                </a:cxn>
                <a:cxn ang="0">
                  <a:pos x="1262" y="12"/>
                </a:cxn>
                <a:cxn ang="0">
                  <a:pos x="1238" y="6"/>
                </a:cxn>
                <a:cxn ang="0">
                  <a:pos x="1220" y="0"/>
                </a:cxn>
                <a:cxn ang="0">
                  <a:pos x="1196" y="0"/>
                </a:cxn>
                <a:cxn ang="0">
                  <a:pos x="1166" y="0"/>
                </a:cxn>
                <a:cxn ang="0">
                  <a:pos x="1142" y="0"/>
                </a:cxn>
                <a:cxn ang="0">
                  <a:pos x="1136" y="0"/>
                </a:cxn>
                <a:cxn ang="0">
                  <a:pos x="1130" y="0"/>
                </a:cxn>
                <a:cxn ang="0">
                  <a:pos x="1124" y="6"/>
                </a:cxn>
                <a:cxn ang="0">
                  <a:pos x="1118" y="12"/>
                </a:cxn>
                <a:cxn ang="0">
                  <a:pos x="1100" y="18"/>
                </a:cxn>
                <a:cxn ang="0">
                  <a:pos x="1088" y="18"/>
                </a:cxn>
                <a:cxn ang="0">
                  <a:pos x="1070" y="24"/>
                </a:cxn>
                <a:cxn ang="0">
                  <a:pos x="1052" y="30"/>
                </a:cxn>
                <a:cxn ang="0">
                  <a:pos x="1034" y="36"/>
                </a:cxn>
                <a:cxn ang="0">
                  <a:pos x="1028" y="42"/>
                </a:cxn>
                <a:cxn ang="0">
                  <a:pos x="969" y="60"/>
                </a:cxn>
                <a:cxn ang="0">
                  <a:pos x="921" y="72"/>
                </a:cxn>
                <a:cxn ang="0">
                  <a:pos x="855" y="48"/>
                </a:cxn>
                <a:cxn ang="0">
                  <a:pos x="825" y="48"/>
                </a:cxn>
                <a:cxn ang="0">
                  <a:pos x="759" y="72"/>
                </a:cxn>
                <a:cxn ang="0">
                  <a:pos x="735" y="72"/>
                </a:cxn>
                <a:cxn ang="0">
                  <a:pos x="706" y="60"/>
                </a:cxn>
                <a:cxn ang="0">
                  <a:pos x="640" y="60"/>
                </a:cxn>
                <a:cxn ang="0">
                  <a:pos x="544" y="72"/>
                </a:cxn>
                <a:cxn ang="0">
                  <a:pos x="389" y="18"/>
                </a:cxn>
                <a:cxn ang="0">
                  <a:pos x="323" y="60"/>
                </a:cxn>
                <a:cxn ang="0">
                  <a:pos x="317" y="60"/>
                </a:cxn>
                <a:cxn ang="0">
                  <a:pos x="305" y="72"/>
                </a:cxn>
                <a:cxn ang="0">
                  <a:pos x="287" y="78"/>
                </a:cxn>
                <a:cxn ang="0">
                  <a:pos x="263" y="90"/>
                </a:cxn>
                <a:cxn ang="0">
                  <a:pos x="203" y="120"/>
                </a:cxn>
                <a:cxn ang="0">
                  <a:pos x="149" y="150"/>
                </a:cxn>
                <a:cxn ang="0">
                  <a:pos x="78" y="168"/>
                </a:cxn>
                <a:cxn ang="0">
                  <a:pos x="0" y="180"/>
                </a:cxn>
                <a:cxn ang="0">
                  <a:pos x="0" y="527"/>
                </a:cxn>
                <a:cxn ang="0">
                  <a:pos x="1010" y="527"/>
                </a:cxn>
                <a:cxn ang="0">
                  <a:pos x="3725" y="527"/>
                </a:cxn>
                <a:cxn ang="0">
                  <a:pos x="3976" y="527"/>
                </a:cxn>
                <a:cxn ang="0">
                  <a:pos x="3976" y="527"/>
                </a:cxn>
              </a:cxnLst>
              <a:rect l="0" t="0" r="r" b="b"/>
              <a:pathLst>
                <a:path w="3976" h="527">
                  <a:moveTo>
                    <a:pt x="3976" y="527"/>
                  </a:moveTo>
                  <a:lnTo>
                    <a:pt x="3970" y="527"/>
                  </a:lnTo>
                  <a:lnTo>
                    <a:pt x="3844" y="509"/>
                  </a:lnTo>
                  <a:lnTo>
                    <a:pt x="2487" y="305"/>
                  </a:lnTo>
                  <a:lnTo>
                    <a:pt x="2039" y="36"/>
                  </a:lnTo>
                  <a:lnTo>
                    <a:pt x="1907" y="24"/>
                  </a:lnTo>
                  <a:lnTo>
                    <a:pt x="1883" y="54"/>
                  </a:lnTo>
                  <a:lnTo>
                    <a:pt x="1859" y="54"/>
                  </a:lnTo>
                  <a:lnTo>
                    <a:pt x="1830" y="30"/>
                  </a:lnTo>
                  <a:lnTo>
                    <a:pt x="1704" y="102"/>
                  </a:lnTo>
                  <a:lnTo>
                    <a:pt x="1608" y="126"/>
                  </a:lnTo>
                  <a:lnTo>
                    <a:pt x="1561" y="132"/>
                  </a:lnTo>
                  <a:lnTo>
                    <a:pt x="1495" y="102"/>
                  </a:lnTo>
                  <a:lnTo>
                    <a:pt x="1357" y="126"/>
                  </a:lnTo>
                  <a:lnTo>
                    <a:pt x="1285" y="24"/>
                  </a:lnTo>
                  <a:lnTo>
                    <a:pt x="1280" y="18"/>
                  </a:lnTo>
                  <a:lnTo>
                    <a:pt x="1262" y="12"/>
                  </a:lnTo>
                  <a:lnTo>
                    <a:pt x="1238" y="6"/>
                  </a:lnTo>
                  <a:lnTo>
                    <a:pt x="1220" y="0"/>
                  </a:lnTo>
                  <a:lnTo>
                    <a:pt x="1196" y="0"/>
                  </a:lnTo>
                  <a:lnTo>
                    <a:pt x="1166" y="0"/>
                  </a:lnTo>
                  <a:lnTo>
                    <a:pt x="1142" y="0"/>
                  </a:lnTo>
                  <a:lnTo>
                    <a:pt x="1136" y="0"/>
                  </a:lnTo>
                  <a:lnTo>
                    <a:pt x="1130" y="0"/>
                  </a:lnTo>
                  <a:lnTo>
                    <a:pt x="1124" y="6"/>
                  </a:lnTo>
                  <a:lnTo>
                    <a:pt x="1118" y="12"/>
                  </a:lnTo>
                  <a:lnTo>
                    <a:pt x="1100" y="18"/>
                  </a:lnTo>
                  <a:lnTo>
                    <a:pt x="1088" y="18"/>
                  </a:lnTo>
                  <a:lnTo>
                    <a:pt x="1070" y="24"/>
                  </a:lnTo>
                  <a:lnTo>
                    <a:pt x="1052" y="30"/>
                  </a:lnTo>
                  <a:lnTo>
                    <a:pt x="1034" y="36"/>
                  </a:lnTo>
                  <a:lnTo>
                    <a:pt x="1028" y="42"/>
                  </a:lnTo>
                  <a:lnTo>
                    <a:pt x="969" y="60"/>
                  </a:lnTo>
                  <a:lnTo>
                    <a:pt x="921" y="72"/>
                  </a:lnTo>
                  <a:lnTo>
                    <a:pt x="855" y="48"/>
                  </a:lnTo>
                  <a:lnTo>
                    <a:pt x="825" y="48"/>
                  </a:lnTo>
                  <a:lnTo>
                    <a:pt x="759" y="72"/>
                  </a:lnTo>
                  <a:lnTo>
                    <a:pt x="735" y="72"/>
                  </a:lnTo>
                  <a:lnTo>
                    <a:pt x="706" y="60"/>
                  </a:lnTo>
                  <a:lnTo>
                    <a:pt x="640" y="60"/>
                  </a:lnTo>
                  <a:lnTo>
                    <a:pt x="544" y="72"/>
                  </a:lnTo>
                  <a:lnTo>
                    <a:pt x="389" y="18"/>
                  </a:lnTo>
                  <a:lnTo>
                    <a:pt x="323" y="60"/>
                  </a:lnTo>
                  <a:lnTo>
                    <a:pt x="317" y="60"/>
                  </a:lnTo>
                  <a:lnTo>
                    <a:pt x="305" y="72"/>
                  </a:lnTo>
                  <a:lnTo>
                    <a:pt x="287" y="78"/>
                  </a:lnTo>
                  <a:lnTo>
                    <a:pt x="263" y="90"/>
                  </a:lnTo>
                  <a:lnTo>
                    <a:pt x="203" y="120"/>
                  </a:lnTo>
                  <a:lnTo>
                    <a:pt x="149" y="150"/>
                  </a:lnTo>
                  <a:lnTo>
                    <a:pt x="78" y="168"/>
                  </a:lnTo>
                  <a:lnTo>
                    <a:pt x="0" y="180"/>
                  </a:lnTo>
                  <a:lnTo>
                    <a:pt x="0" y="527"/>
                  </a:lnTo>
                  <a:lnTo>
                    <a:pt x="1010" y="527"/>
                  </a:lnTo>
                  <a:lnTo>
                    <a:pt x="3725" y="527"/>
                  </a:lnTo>
                  <a:lnTo>
                    <a:pt x="3976" y="527"/>
                  </a:lnTo>
                  <a:lnTo>
                    <a:pt x="3976" y="527"/>
                  </a:lnTo>
                  <a:close/>
                </a:path>
              </a:pathLst>
            </a:custGeom>
            <a:gradFill rotWithShape="0">
              <a:gsLst>
                <a:gs pos="0">
                  <a:schemeClr val="bg2">
                    <a:gamma/>
                    <a:tint val="75686"/>
                    <a:invGamma/>
                  </a:schemeClr>
                </a:gs>
                <a:gs pos="100000">
                  <a:schemeClr val="bg2"/>
                </a:gs>
              </a:gsLst>
              <a:lin ang="5400000" scaled="1"/>
            </a:gradFill>
            <a:ln w="9525">
              <a:noFill/>
              <a:round/>
              <a:headEnd/>
              <a:tailEnd/>
            </a:ln>
          </p:spPr>
          <p:txBody>
            <a:bodyPr/>
            <a:lstStyle/>
            <a:p>
              <a:pPr>
                <a:defRPr/>
              </a:pPr>
              <a:endParaRPr lang="en-US" dirty="0"/>
            </a:p>
          </p:txBody>
        </p:sp>
      </p:grpSp>
      <p:grpSp>
        <p:nvGrpSpPr>
          <p:cNvPr id="17" name="Group 15"/>
          <p:cNvGrpSpPr>
            <a:grpSpLocks/>
          </p:cNvGrpSpPr>
          <p:nvPr userDrawn="1"/>
        </p:nvGrpSpPr>
        <p:grpSpPr bwMode="auto">
          <a:xfrm>
            <a:off x="627063" y="6021388"/>
            <a:ext cx="5684837" cy="849312"/>
            <a:chOff x="395" y="3793"/>
            <a:chExt cx="3581" cy="535"/>
          </a:xfrm>
        </p:grpSpPr>
        <p:sp>
          <p:nvSpPr>
            <p:cNvPr id="18" name="Freeform 16"/>
            <p:cNvSpPr>
              <a:spLocks/>
            </p:cNvSpPr>
            <p:nvPr/>
          </p:nvSpPr>
          <p:spPr bwMode="auto">
            <a:xfrm>
              <a:off x="1196" y="3793"/>
              <a:ext cx="365" cy="291"/>
            </a:xfrm>
            <a:custGeom>
              <a:avLst/>
              <a:gdLst/>
              <a:ahLst/>
              <a:cxnLst>
                <a:cxn ang="0">
                  <a:pos x="24" y="24"/>
                </a:cxn>
                <a:cxn ang="0">
                  <a:pos x="0" y="60"/>
                </a:cxn>
                <a:cxn ang="0">
                  <a:pos x="66" y="108"/>
                </a:cxn>
                <a:cxn ang="0">
                  <a:pos x="143" y="180"/>
                </a:cxn>
                <a:cxn ang="0">
                  <a:pos x="191" y="168"/>
                </a:cxn>
                <a:cxn ang="0">
                  <a:pos x="341" y="287"/>
                </a:cxn>
                <a:cxn ang="0">
                  <a:pos x="305" y="174"/>
                </a:cxn>
                <a:cxn ang="0">
                  <a:pos x="365" y="132"/>
                </a:cxn>
                <a:cxn ang="0">
                  <a:pos x="359" y="126"/>
                </a:cxn>
                <a:cxn ang="0">
                  <a:pos x="335" y="114"/>
                </a:cxn>
                <a:cxn ang="0">
                  <a:pos x="299" y="90"/>
                </a:cxn>
                <a:cxn ang="0">
                  <a:pos x="257" y="72"/>
                </a:cxn>
                <a:cxn ang="0">
                  <a:pos x="215" y="54"/>
                </a:cxn>
                <a:cxn ang="0">
                  <a:pos x="173" y="36"/>
                </a:cxn>
                <a:cxn ang="0">
                  <a:pos x="143" y="24"/>
                </a:cxn>
                <a:cxn ang="0">
                  <a:pos x="131" y="18"/>
                </a:cxn>
                <a:cxn ang="0">
                  <a:pos x="107" y="18"/>
                </a:cxn>
                <a:cxn ang="0">
                  <a:pos x="95" y="18"/>
                </a:cxn>
                <a:cxn ang="0">
                  <a:pos x="72" y="12"/>
                </a:cxn>
                <a:cxn ang="0">
                  <a:pos x="66" y="12"/>
                </a:cxn>
                <a:cxn ang="0">
                  <a:pos x="54" y="6"/>
                </a:cxn>
                <a:cxn ang="0">
                  <a:pos x="42" y="0"/>
                </a:cxn>
                <a:cxn ang="0">
                  <a:pos x="30" y="0"/>
                </a:cxn>
                <a:cxn ang="0">
                  <a:pos x="24" y="24"/>
                </a:cxn>
                <a:cxn ang="0">
                  <a:pos x="24" y="24"/>
                </a:cxn>
              </a:cxnLst>
              <a:rect l="0" t="0" r="r" b="b"/>
              <a:pathLst>
                <a:path w="365" h="287">
                  <a:moveTo>
                    <a:pt x="24" y="24"/>
                  </a:moveTo>
                  <a:lnTo>
                    <a:pt x="0" y="60"/>
                  </a:lnTo>
                  <a:lnTo>
                    <a:pt x="66" y="108"/>
                  </a:lnTo>
                  <a:lnTo>
                    <a:pt x="143" y="180"/>
                  </a:lnTo>
                  <a:lnTo>
                    <a:pt x="191" y="168"/>
                  </a:lnTo>
                  <a:lnTo>
                    <a:pt x="341" y="287"/>
                  </a:lnTo>
                  <a:lnTo>
                    <a:pt x="305" y="174"/>
                  </a:lnTo>
                  <a:lnTo>
                    <a:pt x="365" y="132"/>
                  </a:lnTo>
                  <a:lnTo>
                    <a:pt x="359" y="126"/>
                  </a:lnTo>
                  <a:lnTo>
                    <a:pt x="335" y="114"/>
                  </a:lnTo>
                  <a:lnTo>
                    <a:pt x="299" y="90"/>
                  </a:lnTo>
                  <a:lnTo>
                    <a:pt x="257" y="72"/>
                  </a:lnTo>
                  <a:lnTo>
                    <a:pt x="215" y="54"/>
                  </a:lnTo>
                  <a:lnTo>
                    <a:pt x="173" y="36"/>
                  </a:lnTo>
                  <a:lnTo>
                    <a:pt x="143" y="24"/>
                  </a:lnTo>
                  <a:lnTo>
                    <a:pt x="131" y="18"/>
                  </a:lnTo>
                  <a:lnTo>
                    <a:pt x="107" y="18"/>
                  </a:lnTo>
                  <a:lnTo>
                    <a:pt x="95" y="18"/>
                  </a:lnTo>
                  <a:lnTo>
                    <a:pt x="72" y="12"/>
                  </a:lnTo>
                  <a:lnTo>
                    <a:pt x="66" y="12"/>
                  </a:lnTo>
                  <a:lnTo>
                    <a:pt x="54" y="6"/>
                  </a:lnTo>
                  <a:lnTo>
                    <a:pt x="42" y="0"/>
                  </a:lnTo>
                  <a:lnTo>
                    <a:pt x="30" y="0"/>
                  </a:lnTo>
                  <a:lnTo>
                    <a:pt x="24" y="24"/>
                  </a:lnTo>
                  <a:lnTo>
                    <a:pt x="24" y="24"/>
                  </a:lnTo>
                  <a:close/>
                </a:path>
              </a:pathLst>
            </a:custGeom>
            <a:solidFill>
              <a:schemeClr val="bg2"/>
            </a:solidFill>
            <a:ln w="9525">
              <a:noFill/>
              <a:round/>
              <a:headEnd/>
              <a:tailEnd/>
            </a:ln>
          </p:spPr>
          <p:txBody>
            <a:bodyPr/>
            <a:lstStyle/>
            <a:p>
              <a:pPr>
                <a:defRPr/>
              </a:pPr>
              <a:endParaRPr lang="en-US" dirty="0"/>
            </a:p>
          </p:txBody>
        </p:sp>
        <p:sp>
          <p:nvSpPr>
            <p:cNvPr id="19" name="Freeform 17"/>
            <p:cNvSpPr>
              <a:spLocks/>
            </p:cNvSpPr>
            <p:nvPr/>
          </p:nvSpPr>
          <p:spPr bwMode="auto">
            <a:xfrm>
              <a:off x="1943" y="3829"/>
              <a:ext cx="2033" cy="499"/>
            </a:xfrm>
            <a:custGeom>
              <a:avLst/>
              <a:gdLst/>
              <a:ahLst/>
              <a:cxnLst>
                <a:cxn ang="0">
                  <a:pos x="186" y="18"/>
                </a:cxn>
                <a:cxn ang="0">
                  <a:pos x="138" y="6"/>
                </a:cxn>
                <a:cxn ang="0">
                  <a:pos x="96" y="0"/>
                </a:cxn>
                <a:cxn ang="0">
                  <a:pos x="36" y="0"/>
                </a:cxn>
                <a:cxn ang="0">
                  <a:pos x="12" y="25"/>
                </a:cxn>
                <a:cxn ang="0">
                  <a:pos x="0" y="128"/>
                </a:cxn>
                <a:cxn ang="0">
                  <a:pos x="60" y="104"/>
                </a:cxn>
                <a:cxn ang="0">
                  <a:pos x="90" y="134"/>
                </a:cxn>
                <a:cxn ang="0">
                  <a:pos x="150" y="153"/>
                </a:cxn>
                <a:cxn ang="0">
                  <a:pos x="209" y="273"/>
                </a:cxn>
                <a:cxn ang="0">
                  <a:pos x="401" y="359"/>
                </a:cxn>
                <a:cxn ang="0">
                  <a:pos x="777" y="359"/>
                </a:cxn>
                <a:cxn ang="0">
                  <a:pos x="2033" y="499"/>
                </a:cxn>
                <a:cxn ang="0">
                  <a:pos x="2033" y="499"/>
                </a:cxn>
                <a:cxn ang="0">
                  <a:pos x="1991" y="493"/>
                </a:cxn>
                <a:cxn ang="0">
                  <a:pos x="676" y="243"/>
                </a:cxn>
                <a:cxn ang="0">
                  <a:pos x="514" y="159"/>
                </a:cxn>
                <a:cxn ang="0">
                  <a:pos x="425" y="110"/>
                </a:cxn>
                <a:cxn ang="0">
                  <a:pos x="365" y="92"/>
                </a:cxn>
                <a:cxn ang="0">
                  <a:pos x="281" y="61"/>
                </a:cxn>
                <a:cxn ang="0">
                  <a:pos x="186" y="18"/>
                </a:cxn>
                <a:cxn ang="0">
                  <a:pos x="186" y="18"/>
                </a:cxn>
              </a:cxnLst>
              <a:rect l="0" t="0" r="r" b="b"/>
              <a:pathLst>
                <a:path w="2033" h="499">
                  <a:moveTo>
                    <a:pt x="186" y="18"/>
                  </a:moveTo>
                  <a:lnTo>
                    <a:pt x="138" y="6"/>
                  </a:lnTo>
                  <a:lnTo>
                    <a:pt x="96" y="0"/>
                  </a:lnTo>
                  <a:lnTo>
                    <a:pt x="36" y="0"/>
                  </a:lnTo>
                  <a:lnTo>
                    <a:pt x="12" y="25"/>
                  </a:lnTo>
                  <a:lnTo>
                    <a:pt x="0" y="128"/>
                  </a:lnTo>
                  <a:lnTo>
                    <a:pt x="60" y="104"/>
                  </a:lnTo>
                  <a:lnTo>
                    <a:pt x="90" y="134"/>
                  </a:lnTo>
                  <a:lnTo>
                    <a:pt x="150" y="153"/>
                  </a:lnTo>
                  <a:lnTo>
                    <a:pt x="209" y="273"/>
                  </a:lnTo>
                  <a:lnTo>
                    <a:pt x="401" y="359"/>
                  </a:lnTo>
                  <a:lnTo>
                    <a:pt x="777" y="359"/>
                  </a:lnTo>
                  <a:lnTo>
                    <a:pt x="2033" y="499"/>
                  </a:lnTo>
                  <a:lnTo>
                    <a:pt x="2033" y="499"/>
                  </a:lnTo>
                  <a:lnTo>
                    <a:pt x="1991" y="493"/>
                  </a:lnTo>
                  <a:lnTo>
                    <a:pt x="676" y="243"/>
                  </a:lnTo>
                  <a:lnTo>
                    <a:pt x="514" y="159"/>
                  </a:lnTo>
                  <a:lnTo>
                    <a:pt x="425" y="110"/>
                  </a:lnTo>
                  <a:lnTo>
                    <a:pt x="365" y="92"/>
                  </a:lnTo>
                  <a:lnTo>
                    <a:pt x="281" y="61"/>
                  </a:lnTo>
                  <a:lnTo>
                    <a:pt x="186" y="18"/>
                  </a:lnTo>
                  <a:lnTo>
                    <a:pt x="186" y="18"/>
                  </a:lnTo>
                  <a:close/>
                </a:path>
              </a:pathLst>
            </a:custGeom>
            <a:solidFill>
              <a:schemeClr val="bg2"/>
            </a:solidFill>
            <a:ln w="9525">
              <a:noFill/>
              <a:round/>
              <a:headEnd/>
              <a:tailEnd/>
            </a:ln>
          </p:spPr>
          <p:txBody>
            <a:bodyPr/>
            <a:lstStyle/>
            <a:p>
              <a:pPr>
                <a:defRPr/>
              </a:pPr>
              <a:endParaRPr lang="en-US" dirty="0"/>
            </a:p>
          </p:txBody>
        </p:sp>
        <p:sp>
          <p:nvSpPr>
            <p:cNvPr id="20" name="Freeform 18"/>
            <p:cNvSpPr>
              <a:spLocks/>
            </p:cNvSpPr>
            <p:nvPr/>
          </p:nvSpPr>
          <p:spPr bwMode="auto">
            <a:xfrm>
              <a:off x="1830" y="3823"/>
              <a:ext cx="71" cy="61"/>
            </a:xfrm>
            <a:custGeom>
              <a:avLst/>
              <a:gdLst/>
              <a:ahLst/>
              <a:cxnLst>
                <a:cxn ang="0">
                  <a:pos x="0" y="18"/>
                </a:cxn>
                <a:cxn ang="0">
                  <a:pos x="6" y="18"/>
                </a:cxn>
                <a:cxn ang="0">
                  <a:pos x="12" y="12"/>
                </a:cxn>
                <a:cxn ang="0">
                  <a:pos x="6" y="6"/>
                </a:cxn>
                <a:cxn ang="0">
                  <a:pos x="0" y="0"/>
                </a:cxn>
                <a:cxn ang="0">
                  <a:pos x="29" y="18"/>
                </a:cxn>
                <a:cxn ang="0">
                  <a:pos x="53" y="18"/>
                </a:cxn>
                <a:cxn ang="0">
                  <a:pos x="59" y="30"/>
                </a:cxn>
                <a:cxn ang="0">
                  <a:pos x="65" y="42"/>
                </a:cxn>
                <a:cxn ang="0">
                  <a:pos x="71" y="54"/>
                </a:cxn>
                <a:cxn ang="0">
                  <a:pos x="71" y="60"/>
                </a:cxn>
                <a:cxn ang="0">
                  <a:pos x="59" y="54"/>
                </a:cxn>
                <a:cxn ang="0">
                  <a:pos x="47" y="42"/>
                </a:cxn>
                <a:cxn ang="0">
                  <a:pos x="23" y="30"/>
                </a:cxn>
                <a:cxn ang="0">
                  <a:pos x="23" y="36"/>
                </a:cxn>
                <a:cxn ang="0">
                  <a:pos x="18" y="42"/>
                </a:cxn>
                <a:cxn ang="0">
                  <a:pos x="12" y="48"/>
                </a:cxn>
                <a:cxn ang="0">
                  <a:pos x="6" y="48"/>
                </a:cxn>
                <a:cxn ang="0">
                  <a:pos x="6" y="48"/>
                </a:cxn>
                <a:cxn ang="0">
                  <a:pos x="6" y="36"/>
                </a:cxn>
                <a:cxn ang="0">
                  <a:pos x="0" y="18"/>
                </a:cxn>
                <a:cxn ang="0">
                  <a:pos x="0" y="18"/>
                </a:cxn>
              </a:cxnLst>
              <a:rect l="0" t="0" r="r" b="b"/>
              <a:pathLst>
                <a:path w="71" h="60">
                  <a:moveTo>
                    <a:pt x="0" y="18"/>
                  </a:moveTo>
                  <a:lnTo>
                    <a:pt x="6" y="18"/>
                  </a:lnTo>
                  <a:lnTo>
                    <a:pt x="12" y="12"/>
                  </a:lnTo>
                  <a:lnTo>
                    <a:pt x="6" y="6"/>
                  </a:lnTo>
                  <a:lnTo>
                    <a:pt x="0" y="0"/>
                  </a:lnTo>
                  <a:lnTo>
                    <a:pt x="29" y="18"/>
                  </a:lnTo>
                  <a:lnTo>
                    <a:pt x="53" y="18"/>
                  </a:lnTo>
                  <a:lnTo>
                    <a:pt x="59" y="30"/>
                  </a:lnTo>
                  <a:lnTo>
                    <a:pt x="65" y="42"/>
                  </a:lnTo>
                  <a:lnTo>
                    <a:pt x="71" y="54"/>
                  </a:lnTo>
                  <a:lnTo>
                    <a:pt x="71" y="60"/>
                  </a:lnTo>
                  <a:lnTo>
                    <a:pt x="59" y="54"/>
                  </a:lnTo>
                  <a:lnTo>
                    <a:pt x="47" y="42"/>
                  </a:lnTo>
                  <a:lnTo>
                    <a:pt x="23" y="30"/>
                  </a:lnTo>
                  <a:lnTo>
                    <a:pt x="23" y="36"/>
                  </a:lnTo>
                  <a:lnTo>
                    <a:pt x="18" y="42"/>
                  </a:lnTo>
                  <a:lnTo>
                    <a:pt x="12" y="48"/>
                  </a:lnTo>
                  <a:lnTo>
                    <a:pt x="6" y="48"/>
                  </a:lnTo>
                  <a:lnTo>
                    <a:pt x="6" y="48"/>
                  </a:lnTo>
                  <a:lnTo>
                    <a:pt x="6" y="36"/>
                  </a:lnTo>
                  <a:lnTo>
                    <a:pt x="0" y="18"/>
                  </a:lnTo>
                  <a:lnTo>
                    <a:pt x="0" y="18"/>
                  </a:lnTo>
                  <a:close/>
                </a:path>
              </a:pathLst>
            </a:custGeom>
            <a:solidFill>
              <a:schemeClr val="bg2"/>
            </a:solidFill>
            <a:ln w="9525">
              <a:noFill/>
              <a:round/>
              <a:headEnd/>
              <a:tailEnd/>
            </a:ln>
          </p:spPr>
          <p:txBody>
            <a:bodyPr/>
            <a:lstStyle/>
            <a:p>
              <a:pPr>
                <a:defRPr/>
              </a:pPr>
              <a:endParaRPr lang="en-US" dirty="0"/>
            </a:p>
          </p:txBody>
        </p:sp>
        <p:sp>
          <p:nvSpPr>
            <p:cNvPr id="21" name="Freeform 19"/>
            <p:cNvSpPr>
              <a:spLocks/>
            </p:cNvSpPr>
            <p:nvPr/>
          </p:nvSpPr>
          <p:spPr bwMode="auto">
            <a:xfrm>
              <a:off x="855" y="3842"/>
              <a:ext cx="161" cy="164"/>
            </a:xfrm>
            <a:custGeom>
              <a:avLst/>
              <a:gdLst/>
              <a:ahLst/>
              <a:cxnLst>
                <a:cxn ang="0">
                  <a:pos x="30" y="0"/>
                </a:cxn>
                <a:cxn ang="0">
                  <a:pos x="48" y="6"/>
                </a:cxn>
                <a:cxn ang="0">
                  <a:pos x="72" y="6"/>
                </a:cxn>
                <a:cxn ang="0">
                  <a:pos x="114" y="12"/>
                </a:cxn>
                <a:cxn ang="0">
                  <a:pos x="96" y="54"/>
                </a:cxn>
                <a:cxn ang="0">
                  <a:pos x="96" y="60"/>
                </a:cxn>
                <a:cxn ang="0">
                  <a:pos x="102" y="72"/>
                </a:cxn>
                <a:cxn ang="0">
                  <a:pos x="108" y="84"/>
                </a:cxn>
                <a:cxn ang="0">
                  <a:pos x="120" y="96"/>
                </a:cxn>
                <a:cxn ang="0">
                  <a:pos x="143" y="114"/>
                </a:cxn>
                <a:cxn ang="0">
                  <a:pos x="155" y="138"/>
                </a:cxn>
                <a:cxn ang="0">
                  <a:pos x="161" y="156"/>
                </a:cxn>
                <a:cxn ang="0">
                  <a:pos x="161" y="162"/>
                </a:cxn>
                <a:cxn ang="0">
                  <a:pos x="96" y="102"/>
                </a:cxn>
                <a:cxn ang="0">
                  <a:pos x="30" y="54"/>
                </a:cxn>
                <a:cxn ang="0">
                  <a:pos x="0" y="0"/>
                </a:cxn>
                <a:cxn ang="0">
                  <a:pos x="30" y="0"/>
                </a:cxn>
                <a:cxn ang="0">
                  <a:pos x="30" y="0"/>
                </a:cxn>
              </a:cxnLst>
              <a:rect l="0" t="0" r="r" b="b"/>
              <a:pathLst>
                <a:path w="161" h="162">
                  <a:moveTo>
                    <a:pt x="30" y="0"/>
                  </a:moveTo>
                  <a:lnTo>
                    <a:pt x="48" y="6"/>
                  </a:lnTo>
                  <a:lnTo>
                    <a:pt x="72" y="6"/>
                  </a:lnTo>
                  <a:lnTo>
                    <a:pt x="114" y="12"/>
                  </a:lnTo>
                  <a:lnTo>
                    <a:pt x="96" y="54"/>
                  </a:lnTo>
                  <a:lnTo>
                    <a:pt x="96" y="60"/>
                  </a:lnTo>
                  <a:lnTo>
                    <a:pt x="102" y="72"/>
                  </a:lnTo>
                  <a:lnTo>
                    <a:pt x="108" y="84"/>
                  </a:lnTo>
                  <a:lnTo>
                    <a:pt x="120" y="96"/>
                  </a:lnTo>
                  <a:lnTo>
                    <a:pt x="143" y="114"/>
                  </a:lnTo>
                  <a:lnTo>
                    <a:pt x="155" y="138"/>
                  </a:lnTo>
                  <a:lnTo>
                    <a:pt x="161" y="156"/>
                  </a:lnTo>
                  <a:lnTo>
                    <a:pt x="161" y="162"/>
                  </a:lnTo>
                  <a:lnTo>
                    <a:pt x="96" y="102"/>
                  </a:lnTo>
                  <a:lnTo>
                    <a:pt x="30" y="54"/>
                  </a:lnTo>
                  <a:lnTo>
                    <a:pt x="0" y="0"/>
                  </a:lnTo>
                  <a:lnTo>
                    <a:pt x="30" y="0"/>
                  </a:lnTo>
                  <a:lnTo>
                    <a:pt x="30" y="0"/>
                  </a:lnTo>
                  <a:close/>
                </a:path>
              </a:pathLst>
            </a:custGeom>
            <a:solidFill>
              <a:schemeClr val="bg2"/>
            </a:solidFill>
            <a:ln w="9525">
              <a:noFill/>
              <a:round/>
              <a:headEnd/>
              <a:tailEnd/>
            </a:ln>
          </p:spPr>
          <p:txBody>
            <a:bodyPr/>
            <a:lstStyle/>
            <a:p>
              <a:pPr>
                <a:defRPr/>
              </a:pPr>
              <a:endParaRPr lang="en-US" dirty="0"/>
            </a:p>
          </p:txBody>
        </p:sp>
        <p:sp>
          <p:nvSpPr>
            <p:cNvPr id="22" name="Freeform 20"/>
            <p:cNvSpPr>
              <a:spLocks/>
            </p:cNvSpPr>
            <p:nvPr/>
          </p:nvSpPr>
          <p:spPr bwMode="auto">
            <a:xfrm>
              <a:off x="706" y="3854"/>
              <a:ext cx="59" cy="61"/>
            </a:xfrm>
            <a:custGeom>
              <a:avLst/>
              <a:gdLst/>
              <a:ahLst/>
              <a:cxnLst>
                <a:cxn ang="0">
                  <a:pos x="59" y="6"/>
                </a:cxn>
                <a:cxn ang="0">
                  <a:pos x="41" y="30"/>
                </a:cxn>
                <a:cxn ang="0">
                  <a:pos x="41" y="36"/>
                </a:cxn>
                <a:cxn ang="0">
                  <a:pos x="47" y="42"/>
                </a:cxn>
                <a:cxn ang="0">
                  <a:pos x="53" y="54"/>
                </a:cxn>
                <a:cxn ang="0">
                  <a:pos x="53" y="60"/>
                </a:cxn>
                <a:cxn ang="0">
                  <a:pos x="47" y="54"/>
                </a:cxn>
                <a:cxn ang="0">
                  <a:pos x="35" y="48"/>
                </a:cxn>
                <a:cxn ang="0">
                  <a:pos x="23" y="36"/>
                </a:cxn>
                <a:cxn ang="0">
                  <a:pos x="17" y="30"/>
                </a:cxn>
                <a:cxn ang="0">
                  <a:pos x="0" y="0"/>
                </a:cxn>
                <a:cxn ang="0">
                  <a:pos x="59" y="6"/>
                </a:cxn>
                <a:cxn ang="0">
                  <a:pos x="59" y="6"/>
                </a:cxn>
              </a:cxnLst>
              <a:rect l="0" t="0" r="r" b="b"/>
              <a:pathLst>
                <a:path w="59" h="60">
                  <a:moveTo>
                    <a:pt x="59" y="6"/>
                  </a:moveTo>
                  <a:lnTo>
                    <a:pt x="41" y="30"/>
                  </a:lnTo>
                  <a:lnTo>
                    <a:pt x="41" y="36"/>
                  </a:lnTo>
                  <a:lnTo>
                    <a:pt x="47" y="42"/>
                  </a:lnTo>
                  <a:lnTo>
                    <a:pt x="53" y="54"/>
                  </a:lnTo>
                  <a:lnTo>
                    <a:pt x="53" y="60"/>
                  </a:lnTo>
                  <a:lnTo>
                    <a:pt x="47" y="54"/>
                  </a:lnTo>
                  <a:lnTo>
                    <a:pt x="35" y="48"/>
                  </a:lnTo>
                  <a:lnTo>
                    <a:pt x="23" y="36"/>
                  </a:lnTo>
                  <a:lnTo>
                    <a:pt x="17" y="30"/>
                  </a:lnTo>
                  <a:lnTo>
                    <a:pt x="0" y="0"/>
                  </a:lnTo>
                  <a:lnTo>
                    <a:pt x="59" y="6"/>
                  </a:lnTo>
                  <a:lnTo>
                    <a:pt x="59" y="6"/>
                  </a:lnTo>
                  <a:close/>
                </a:path>
              </a:pathLst>
            </a:custGeom>
            <a:solidFill>
              <a:schemeClr val="bg2"/>
            </a:solidFill>
            <a:ln w="9525">
              <a:noFill/>
              <a:round/>
              <a:headEnd/>
              <a:tailEnd/>
            </a:ln>
          </p:spPr>
          <p:txBody>
            <a:bodyPr/>
            <a:lstStyle/>
            <a:p>
              <a:pPr>
                <a:defRPr/>
              </a:pPr>
              <a:endParaRPr lang="en-US" dirty="0"/>
            </a:p>
          </p:txBody>
        </p:sp>
        <p:sp>
          <p:nvSpPr>
            <p:cNvPr id="23" name="Freeform 21"/>
            <p:cNvSpPr>
              <a:spLocks/>
            </p:cNvSpPr>
            <p:nvPr/>
          </p:nvSpPr>
          <p:spPr bwMode="auto">
            <a:xfrm>
              <a:off x="395" y="3811"/>
              <a:ext cx="245" cy="207"/>
            </a:xfrm>
            <a:custGeom>
              <a:avLst/>
              <a:gdLst/>
              <a:ahLst/>
              <a:cxnLst>
                <a:cxn ang="0">
                  <a:pos x="233" y="36"/>
                </a:cxn>
                <a:cxn ang="0">
                  <a:pos x="245" y="42"/>
                </a:cxn>
                <a:cxn ang="0">
                  <a:pos x="209" y="84"/>
                </a:cxn>
                <a:cxn ang="0">
                  <a:pos x="143" y="132"/>
                </a:cxn>
                <a:cxn ang="0">
                  <a:pos x="167" y="156"/>
                </a:cxn>
                <a:cxn ang="0">
                  <a:pos x="179" y="204"/>
                </a:cxn>
                <a:cxn ang="0">
                  <a:pos x="77" y="132"/>
                </a:cxn>
                <a:cxn ang="0">
                  <a:pos x="47" y="84"/>
                </a:cxn>
                <a:cxn ang="0">
                  <a:pos x="89" y="66"/>
                </a:cxn>
                <a:cxn ang="0">
                  <a:pos x="59" y="36"/>
                </a:cxn>
                <a:cxn ang="0">
                  <a:pos x="0" y="12"/>
                </a:cxn>
                <a:cxn ang="0">
                  <a:pos x="0" y="0"/>
                </a:cxn>
                <a:cxn ang="0">
                  <a:pos x="6" y="0"/>
                </a:cxn>
                <a:cxn ang="0">
                  <a:pos x="12" y="0"/>
                </a:cxn>
                <a:cxn ang="0">
                  <a:pos x="47" y="6"/>
                </a:cxn>
                <a:cxn ang="0">
                  <a:pos x="77" y="6"/>
                </a:cxn>
                <a:cxn ang="0">
                  <a:pos x="83" y="6"/>
                </a:cxn>
                <a:cxn ang="0">
                  <a:pos x="89" y="6"/>
                </a:cxn>
                <a:cxn ang="0">
                  <a:pos x="101" y="12"/>
                </a:cxn>
                <a:cxn ang="0">
                  <a:pos x="125" y="12"/>
                </a:cxn>
                <a:cxn ang="0">
                  <a:pos x="143" y="18"/>
                </a:cxn>
                <a:cxn ang="0">
                  <a:pos x="149" y="18"/>
                </a:cxn>
                <a:cxn ang="0">
                  <a:pos x="149" y="18"/>
                </a:cxn>
                <a:cxn ang="0">
                  <a:pos x="203" y="24"/>
                </a:cxn>
                <a:cxn ang="0">
                  <a:pos x="233" y="36"/>
                </a:cxn>
                <a:cxn ang="0">
                  <a:pos x="233" y="36"/>
                </a:cxn>
              </a:cxnLst>
              <a:rect l="0" t="0" r="r" b="b"/>
              <a:pathLst>
                <a:path w="245" h="204">
                  <a:moveTo>
                    <a:pt x="233" y="36"/>
                  </a:moveTo>
                  <a:lnTo>
                    <a:pt x="245" y="42"/>
                  </a:lnTo>
                  <a:lnTo>
                    <a:pt x="209" y="84"/>
                  </a:lnTo>
                  <a:lnTo>
                    <a:pt x="143" y="132"/>
                  </a:lnTo>
                  <a:lnTo>
                    <a:pt x="167" y="156"/>
                  </a:lnTo>
                  <a:lnTo>
                    <a:pt x="179" y="204"/>
                  </a:lnTo>
                  <a:lnTo>
                    <a:pt x="77" y="132"/>
                  </a:lnTo>
                  <a:lnTo>
                    <a:pt x="47" y="84"/>
                  </a:lnTo>
                  <a:lnTo>
                    <a:pt x="89" y="66"/>
                  </a:lnTo>
                  <a:lnTo>
                    <a:pt x="59" y="36"/>
                  </a:lnTo>
                  <a:lnTo>
                    <a:pt x="0" y="12"/>
                  </a:lnTo>
                  <a:lnTo>
                    <a:pt x="0" y="0"/>
                  </a:lnTo>
                  <a:lnTo>
                    <a:pt x="6" y="0"/>
                  </a:lnTo>
                  <a:lnTo>
                    <a:pt x="12" y="0"/>
                  </a:lnTo>
                  <a:lnTo>
                    <a:pt x="47" y="6"/>
                  </a:lnTo>
                  <a:lnTo>
                    <a:pt x="77" y="6"/>
                  </a:lnTo>
                  <a:lnTo>
                    <a:pt x="83" y="6"/>
                  </a:lnTo>
                  <a:lnTo>
                    <a:pt x="89" y="6"/>
                  </a:lnTo>
                  <a:lnTo>
                    <a:pt x="101" y="12"/>
                  </a:lnTo>
                  <a:lnTo>
                    <a:pt x="125" y="12"/>
                  </a:lnTo>
                  <a:lnTo>
                    <a:pt x="143" y="18"/>
                  </a:lnTo>
                  <a:lnTo>
                    <a:pt x="149" y="18"/>
                  </a:lnTo>
                  <a:lnTo>
                    <a:pt x="149" y="18"/>
                  </a:lnTo>
                  <a:lnTo>
                    <a:pt x="203" y="24"/>
                  </a:lnTo>
                  <a:lnTo>
                    <a:pt x="233" y="36"/>
                  </a:lnTo>
                  <a:lnTo>
                    <a:pt x="233" y="36"/>
                  </a:lnTo>
                  <a:close/>
                </a:path>
              </a:pathLst>
            </a:custGeom>
            <a:solidFill>
              <a:schemeClr val="bg2"/>
            </a:solidFill>
            <a:ln w="9525">
              <a:noFill/>
              <a:round/>
              <a:headEnd/>
              <a:tailEnd/>
            </a:ln>
          </p:spPr>
          <p:txBody>
            <a:bodyPr/>
            <a:lstStyle/>
            <a:p>
              <a:pPr>
                <a:defRPr/>
              </a:pPr>
              <a:endParaRPr lang="en-US" dirty="0"/>
            </a:p>
          </p:txBody>
        </p:sp>
      </p:grpSp>
    </p:spTree>
    <p:extLst>
      <p:ext uri="{BB962C8B-B14F-4D97-AF65-F5344CB8AC3E}">
        <p14:creationId xmlns:p14="http://schemas.microsoft.com/office/powerpoint/2010/main" val="2472772197"/>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defTabSz="914400" rtl="0" eaLnBrk="1" latinLnBrk="0" hangingPunct="1">
        <a:spcBef>
          <a:spcPct val="0"/>
        </a:spcBef>
        <a:buNone/>
        <a:defRPr sz="2800" kern="1200">
          <a:solidFill>
            <a:schemeClr val="bg1"/>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idx="4294967295"/>
          </p:nvPr>
        </p:nvSpPr>
        <p:spPr>
          <a:xfrm>
            <a:off x="457200" y="2743200"/>
            <a:ext cx="7772400" cy="1143000"/>
          </a:xfrm>
        </p:spPr>
        <p:txBody>
          <a:bodyPr bIns="91440" anchor="b">
            <a:normAutofit fontScale="90000"/>
          </a:bodyPr>
          <a:lstStyle/>
          <a:p>
            <a:pPr eaLnBrk="1" hangingPunct="1">
              <a:defRPr/>
            </a:pPr>
            <a:r>
              <a:rPr lang="en-US" sz="4800" dirty="0" smtClean="0">
                <a:solidFill>
                  <a:schemeClr val="tx1"/>
                </a:solidFill>
              </a:rPr>
              <a:t>Working with Data</a:t>
            </a:r>
            <a:br>
              <a:rPr lang="en-US" sz="4800" dirty="0" smtClean="0">
                <a:solidFill>
                  <a:schemeClr val="tx1"/>
                </a:solidFill>
              </a:rPr>
            </a:br>
            <a:r>
              <a:rPr lang="en-US" sz="4800" dirty="0" smtClean="0">
                <a:solidFill>
                  <a:schemeClr val="tx1"/>
                </a:solidFill>
              </a:rPr>
              <a:t>Part 3</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2"/>
          <p:cNvSpPr>
            <a:spLocks noGrp="1"/>
          </p:cNvSpPr>
          <p:nvPr>
            <p:ph type="title" idx="4294967295"/>
          </p:nvPr>
        </p:nvSpPr>
        <p:spPr>
          <a:xfrm>
            <a:off x="76200" y="152400"/>
            <a:ext cx="7772400" cy="1143000"/>
          </a:xfrm>
        </p:spPr>
        <p:txBody>
          <a:bodyPr bIns="91440" anchor="b"/>
          <a:lstStyle/>
          <a:p>
            <a:pPr eaLnBrk="1" hangingPunct="1">
              <a:defRPr/>
            </a:pPr>
            <a:r>
              <a:rPr lang="en-US" dirty="0" smtClean="0"/>
              <a:t>Exploring Data One Variable at a Time</a:t>
            </a:r>
          </a:p>
        </p:txBody>
      </p:sp>
      <p:sp>
        <p:nvSpPr>
          <p:cNvPr id="15363" name="Content Placeholder 3"/>
          <p:cNvSpPr>
            <a:spLocks noGrp="1"/>
          </p:cNvSpPr>
          <p:nvPr>
            <p:ph sz="quarter" idx="4294967295"/>
          </p:nvPr>
        </p:nvSpPr>
        <p:spPr>
          <a:xfrm>
            <a:off x="457200" y="1600200"/>
            <a:ext cx="8534400" cy="4495800"/>
          </a:xfrm>
        </p:spPr>
        <p:txBody>
          <a:bodyPr>
            <a:noAutofit/>
          </a:bodyPr>
          <a:lstStyle/>
          <a:p>
            <a:r>
              <a:rPr lang="en-US" sz="2800" dirty="0" smtClean="0"/>
              <a:t>Later in this chapter, we will see how to address these issues.</a:t>
            </a:r>
          </a:p>
          <a:p>
            <a:r>
              <a:rPr lang="en-US" sz="2600" dirty="0" smtClean="0"/>
              <a:t>Saving your work is important. The easiest way to do this is to save the script (called JSL for JMP Scripting Language) from any JMP output window by clicking on the top red triangle and selecting Script &gt; Save Script to Data Table.</a:t>
            </a:r>
          </a:p>
          <a:p>
            <a:r>
              <a:rPr lang="en-US" sz="2600" dirty="0" smtClean="0"/>
              <a:t>The saved script will appear in the table panel of the data table (top left corner).</a:t>
            </a:r>
          </a:p>
          <a:p>
            <a:r>
              <a:rPr lang="en-US" sz="2600" dirty="0" smtClean="0"/>
              <a:t>The output can be recreated by clicking on the red triangle and selecting </a:t>
            </a:r>
            <a:r>
              <a:rPr lang="en-US" sz="2600" smtClean="0"/>
              <a:t>Run Script.</a:t>
            </a:r>
            <a:endParaRPr lang="en-US" sz="2600" dirty="0"/>
          </a:p>
        </p:txBody>
      </p:sp>
    </p:spTree>
    <p:extLst>
      <p:ext uri="{BB962C8B-B14F-4D97-AF65-F5344CB8AC3E}">
        <p14:creationId xmlns:p14="http://schemas.microsoft.com/office/powerpoint/2010/main" val="5059506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2"/>
          <p:cNvSpPr>
            <a:spLocks noGrp="1"/>
          </p:cNvSpPr>
          <p:nvPr>
            <p:ph type="title" idx="4294967295"/>
          </p:nvPr>
        </p:nvSpPr>
        <p:spPr>
          <a:xfrm>
            <a:off x="76200" y="152400"/>
            <a:ext cx="7772400" cy="1143000"/>
          </a:xfrm>
        </p:spPr>
        <p:txBody>
          <a:bodyPr bIns="91440" anchor="b"/>
          <a:lstStyle/>
          <a:p>
            <a:pPr eaLnBrk="1" hangingPunct="1">
              <a:defRPr/>
            </a:pPr>
            <a:r>
              <a:rPr lang="en-US" dirty="0" smtClean="0"/>
              <a:t>Exploring Data One Variable at a Time</a:t>
            </a:r>
          </a:p>
        </p:txBody>
      </p:sp>
      <p:sp>
        <p:nvSpPr>
          <p:cNvPr id="15363" name="Content Placeholder 3"/>
          <p:cNvSpPr>
            <a:spLocks noGrp="1"/>
          </p:cNvSpPr>
          <p:nvPr>
            <p:ph sz="quarter" idx="4294967295"/>
          </p:nvPr>
        </p:nvSpPr>
        <p:spPr>
          <a:xfrm>
            <a:off x="228600" y="1600200"/>
            <a:ext cx="8763000" cy="4495800"/>
          </a:xfrm>
        </p:spPr>
        <p:txBody>
          <a:bodyPr>
            <a:noAutofit/>
          </a:bodyPr>
          <a:lstStyle/>
          <a:p>
            <a:pPr eaLnBrk="1" hangingPunct="1"/>
            <a:r>
              <a:rPr lang="en-US" sz="3000" dirty="0" smtClean="0"/>
              <a:t>We start by studying the variables one at a time for the </a:t>
            </a:r>
            <a:r>
              <a:rPr lang="en-US" sz="3000" dirty="0" err="1" smtClean="0"/>
              <a:t>Equity.jmp</a:t>
            </a:r>
            <a:r>
              <a:rPr lang="en-US" sz="3000" dirty="0" smtClean="0"/>
              <a:t> file to get familiar with our data and to uncover any data quality issues.</a:t>
            </a:r>
          </a:p>
          <a:p>
            <a:pPr eaLnBrk="1" hangingPunct="1"/>
            <a:r>
              <a:rPr lang="en-US" sz="3000" dirty="0" smtClean="0"/>
              <a:t>Statistics of interest for Continuous variables:</a:t>
            </a:r>
          </a:p>
          <a:p>
            <a:pPr lvl="1"/>
            <a:r>
              <a:rPr lang="en-US" sz="2400" dirty="0" smtClean="0"/>
              <a:t>Mean (average)</a:t>
            </a:r>
          </a:p>
          <a:p>
            <a:pPr lvl="1"/>
            <a:r>
              <a:rPr lang="en-US" sz="2400" dirty="0" smtClean="0"/>
              <a:t>Standard deviation (dispersion around the mean)</a:t>
            </a:r>
          </a:p>
          <a:p>
            <a:pPr lvl="1"/>
            <a:r>
              <a:rPr lang="en-US" sz="2400" dirty="0" smtClean="0"/>
              <a:t>Minimum and maximum values</a:t>
            </a:r>
          </a:p>
          <a:p>
            <a:pPr lvl="1"/>
            <a:r>
              <a:rPr lang="en-US" sz="2400" dirty="0" smtClean="0"/>
              <a:t>Number of missing observations</a:t>
            </a:r>
          </a:p>
          <a:p>
            <a:pPr lvl="1"/>
            <a:r>
              <a:rPr lang="en-US" sz="2400" dirty="0" smtClean="0"/>
              <a:t>Shape of distribution (symmetrical or skewed)</a:t>
            </a:r>
          </a:p>
          <a:p>
            <a:pPr lvl="1"/>
            <a:r>
              <a:rPr lang="en-US" sz="2400" dirty="0" smtClean="0"/>
              <a:t>Outliers </a:t>
            </a:r>
          </a:p>
          <a:p>
            <a:pPr lvl="1"/>
            <a:r>
              <a:rPr lang="en-US" sz="2400" dirty="0" smtClean="0"/>
              <a:t>Errors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2"/>
          <p:cNvSpPr>
            <a:spLocks noGrp="1"/>
          </p:cNvSpPr>
          <p:nvPr>
            <p:ph type="title" idx="4294967295"/>
          </p:nvPr>
        </p:nvSpPr>
        <p:spPr>
          <a:xfrm>
            <a:off x="76200" y="152400"/>
            <a:ext cx="7772400" cy="1143000"/>
          </a:xfrm>
        </p:spPr>
        <p:txBody>
          <a:bodyPr bIns="91440" anchor="b"/>
          <a:lstStyle/>
          <a:p>
            <a:pPr eaLnBrk="1" hangingPunct="1">
              <a:defRPr/>
            </a:pPr>
            <a:r>
              <a:rPr lang="en-US" dirty="0" smtClean="0"/>
              <a:t>Exploring Data One Variable at a Time</a:t>
            </a:r>
          </a:p>
        </p:txBody>
      </p:sp>
      <p:sp>
        <p:nvSpPr>
          <p:cNvPr id="15363" name="Content Placeholder 3"/>
          <p:cNvSpPr>
            <a:spLocks noGrp="1"/>
          </p:cNvSpPr>
          <p:nvPr>
            <p:ph sz="quarter" idx="4294967295"/>
          </p:nvPr>
        </p:nvSpPr>
        <p:spPr>
          <a:xfrm>
            <a:off x="457200" y="1600200"/>
            <a:ext cx="8534400" cy="4495800"/>
          </a:xfrm>
        </p:spPr>
        <p:txBody>
          <a:bodyPr>
            <a:noAutofit/>
          </a:bodyPr>
          <a:lstStyle/>
          <a:p>
            <a:pPr eaLnBrk="1" hangingPunct="1"/>
            <a:r>
              <a:rPr lang="en-US" sz="3000" dirty="0" smtClean="0"/>
              <a:t>Statistics of interest for Nominal and Ordinal variables:</a:t>
            </a:r>
          </a:p>
          <a:p>
            <a:pPr lvl="1"/>
            <a:r>
              <a:rPr lang="en-US" sz="2800" dirty="0" smtClean="0"/>
              <a:t>Number of categories</a:t>
            </a:r>
          </a:p>
          <a:p>
            <a:pPr lvl="1"/>
            <a:r>
              <a:rPr lang="en-US" sz="2800" dirty="0" smtClean="0"/>
              <a:t>Number of observations in each category</a:t>
            </a:r>
          </a:p>
          <a:p>
            <a:pPr lvl="1"/>
            <a:r>
              <a:rPr lang="en-US" sz="2800" dirty="0" smtClean="0"/>
              <a:t>Number of missing observations</a:t>
            </a:r>
          </a:p>
          <a:p>
            <a:r>
              <a:rPr lang="en-US" sz="3000" dirty="0" smtClean="0"/>
              <a:t>Use the </a:t>
            </a:r>
            <a:r>
              <a:rPr lang="en-US" sz="3000" dirty="0" smtClean="0"/>
              <a:t>Columns </a:t>
            </a:r>
            <a:r>
              <a:rPr lang="en-US" sz="3000" dirty="0" smtClean="0"/>
              <a:t>Viewer and Distribution to provide the statistics discussed above.</a:t>
            </a:r>
          </a:p>
          <a:p>
            <a:r>
              <a:rPr lang="en-US" sz="3000" dirty="0" smtClean="0"/>
              <a:t>Go to Cols &gt; Columns Viewer and select all of the variables from the Select Column list. Click Show Summary.</a:t>
            </a:r>
          </a:p>
          <a:p>
            <a:endParaRPr lang="en-US" sz="3000" dirty="0"/>
          </a:p>
        </p:txBody>
      </p:sp>
    </p:spTree>
    <p:extLst>
      <p:ext uri="{BB962C8B-B14F-4D97-AF65-F5344CB8AC3E}">
        <p14:creationId xmlns:p14="http://schemas.microsoft.com/office/powerpoint/2010/main" val="16402904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2"/>
          <p:cNvSpPr>
            <a:spLocks noGrp="1"/>
          </p:cNvSpPr>
          <p:nvPr>
            <p:ph type="title" idx="4294967295"/>
          </p:nvPr>
        </p:nvSpPr>
        <p:spPr>
          <a:xfrm>
            <a:off x="76200" y="152400"/>
            <a:ext cx="7772400" cy="1143000"/>
          </a:xfrm>
        </p:spPr>
        <p:txBody>
          <a:bodyPr bIns="91440" anchor="b"/>
          <a:lstStyle/>
          <a:p>
            <a:pPr eaLnBrk="1" hangingPunct="1">
              <a:defRPr/>
            </a:pPr>
            <a:r>
              <a:rPr lang="en-US" dirty="0" smtClean="0"/>
              <a:t>Exploring Data One Variable at a Time</a:t>
            </a:r>
          </a:p>
        </p:txBody>
      </p:sp>
      <p:sp>
        <p:nvSpPr>
          <p:cNvPr id="15363" name="Content Placeholder 3"/>
          <p:cNvSpPr>
            <a:spLocks noGrp="1"/>
          </p:cNvSpPr>
          <p:nvPr>
            <p:ph sz="quarter" idx="4294967295"/>
          </p:nvPr>
        </p:nvSpPr>
        <p:spPr>
          <a:xfrm>
            <a:off x="457200" y="1600200"/>
            <a:ext cx="8534400" cy="4495800"/>
          </a:xfrm>
        </p:spPr>
        <p:txBody>
          <a:bodyPr>
            <a:noAutofit/>
          </a:bodyPr>
          <a:lstStyle/>
          <a:p>
            <a:pPr eaLnBrk="1" hangingPunct="1"/>
            <a:r>
              <a:rPr lang="en-US" sz="3000" dirty="0" smtClean="0"/>
              <a:t>For the nominal variables, you can see the number of observations (N), the number of missing values (N Missing), and the number of categories.</a:t>
            </a:r>
          </a:p>
          <a:p>
            <a:pPr eaLnBrk="1" hangingPunct="1"/>
            <a:r>
              <a:rPr lang="en-US" sz="3000" dirty="0" smtClean="0">
                <a:solidFill>
                  <a:srgbClr val="FF0000"/>
                </a:solidFill>
              </a:rPr>
              <a:t>How many missing cases are there for the nominal variable JOB?</a:t>
            </a:r>
          </a:p>
          <a:p>
            <a:pPr eaLnBrk="1" hangingPunct="1"/>
            <a:r>
              <a:rPr lang="en-US" sz="3000" dirty="0" smtClean="0">
                <a:solidFill>
                  <a:srgbClr val="FF0000"/>
                </a:solidFill>
              </a:rPr>
              <a:t>How many categories are there for the nominal variable REASON?</a:t>
            </a:r>
          </a:p>
          <a:p>
            <a:endParaRPr lang="en-US" sz="3000" dirty="0"/>
          </a:p>
        </p:txBody>
      </p:sp>
    </p:spTree>
    <p:extLst>
      <p:ext uri="{BB962C8B-B14F-4D97-AF65-F5344CB8AC3E}">
        <p14:creationId xmlns:p14="http://schemas.microsoft.com/office/powerpoint/2010/main" val="37527597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2"/>
          <p:cNvSpPr>
            <a:spLocks noGrp="1"/>
          </p:cNvSpPr>
          <p:nvPr>
            <p:ph type="title" idx="4294967295"/>
          </p:nvPr>
        </p:nvSpPr>
        <p:spPr>
          <a:xfrm>
            <a:off x="76200" y="152400"/>
            <a:ext cx="7772400" cy="1143000"/>
          </a:xfrm>
        </p:spPr>
        <p:txBody>
          <a:bodyPr bIns="91440" anchor="b"/>
          <a:lstStyle/>
          <a:p>
            <a:pPr eaLnBrk="1" hangingPunct="1">
              <a:defRPr/>
            </a:pPr>
            <a:r>
              <a:rPr lang="en-US" dirty="0" smtClean="0"/>
              <a:t>Exploring Data One Variable at a Time</a:t>
            </a:r>
          </a:p>
        </p:txBody>
      </p:sp>
      <p:sp>
        <p:nvSpPr>
          <p:cNvPr id="15363" name="Content Placeholder 3"/>
          <p:cNvSpPr>
            <a:spLocks noGrp="1"/>
          </p:cNvSpPr>
          <p:nvPr>
            <p:ph sz="quarter" idx="4294967295"/>
          </p:nvPr>
        </p:nvSpPr>
        <p:spPr>
          <a:xfrm>
            <a:off x="457200" y="1600200"/>
            <a:ext cx="8534400" cy="4495800"/>
          </a:xfrm>
        </p:spPr>
        <p:txBody>
          <a:bodyPr>
            <a:noAutofit/>
          </a:bodyPr>
          <a:lstStyle/>
          <a:p>
            <a:pPr eaLnBrk="1" hangingPunct="1"/>
            <a:r>
              <a:rPr lang="en-US" sz="3000" dirty="0" smtClean="0"/>
              <a:t>For the continuous variables we see N and N Missing in addition to summary statistics.</a:t>
            </a:r>
          </a:p>
          <a:p>
            <a:pPr eaLnBrk="1" hangingPunct="1"/>
            <a:r>
              <a:rPr lang="en-US" sz="3000" dirty="0" smtClean="0">
                <a:solidFill>
                  <a:srgbClr val="FF0000"/>
                </a:solidFill>
              </a:rPr>
              <a:t>What two continuous variables have the most number of missing cases? Is this a concern?</a:t>
            </a:r>
          </a:p>
          <a:p>
            <a:r>
              <a:rPr lang="en-US" sz="3000" dirty="0" smtClean="0"/>
              <a:t>Min and Max provide ranges of the data for each variable.</a:t>
            </a:r>
          </a:p>
          <a:p>
            <a:r>
              <a:rPr lang="en-US" sz="3000" dirty="0" smtClean="0"/>
              <a:t>The mean is the average for each variable and the standard deviation is a measure of dispersion around the mean.</a:t>
            </a:r>
            <a:endParaRPr lang="en-US" sz="3000" dirty="0"/>
          </a:p>
        </p:txBody>
      </p:sp>
    </p:spTree>
    <p:extLst>
      <p:ext uri="{BB962C8B-B14F-4D97-AF65-F5344CB8AC3E}">
        <p14:creationId xmlns:p14="http://schemas.microsoft.com/office/powerpoint/2010/main" val="12551815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2"/>
          <p:cNvSpPr>
            <a:spLocks noGrp="1"/>
          </p:cNvSpPr>
          <p:nvPr>
            <p:ph type="title" idx="4294967295"/>
          </p:nvPr>
        </p:nvSpPr>
        <p:spPr>
          <a:xfrm>
            <a:off x="76200" y="152400"/>
            <a:ext cx="7772400" cy="1143000"/>
          </a:xfrm>
        </p:spPr>
        <p:txBody>
          <a:bodyPr bIns="91440" anchor="b"/>
          <a:lstStyle/>
          <a:p>
            <a:pPr eaLnBrk="1" hangingPunct="1">
              <a:defRPr/>
            </a:pPr>
            <a:r>
              <a:rPr lang="en-US" dirty="0" smtClean="0"/>
              <a:t>Exploring Data One Variable at a Time</a:t>
            </a:r>
          </a:p>
        </p:txBody>
      </p:sp>
      <p:sp>
        <p:nvSpPr>
          <p:cNvPr id="15363" name="Content Placeholder 3"/>
          <p:cNvSpPr>
            <a:spLocks noGrp="1"/>
          </p:cNvSpPr>
          <p:nvPr>
            <p:ph sz="quarter" idx="4294967295"/>
          </p:nvPr>
        </p:nvSpPr>
        <p:spPr>
          <a:xfrm>
            <a:off x="457200" y="1600200"/>
            <a:ext cx="8534400" cy="4495800"/>
          </a:xfrm>
        </p:spPr>
        <p:txBody>
          <a:bodyPr>
            <a:noAutofit/>
          </a:bodyPr>
          <a:lstStyle/>
          <a:p>
            <a:pPr eaLnBrk="1" hangingPunct="1"/>
            <a:r>
              <a:rPr lang="en-US" sz="2800" dirty="0" smtClean="0"/>
              <a:t>Next we will explore the information provided by Distribution. </a:t>
            </a:r>
          </a:p>
          <a:p>
            <a:pPr eaLnBrk="1" hangingPunct="1"/>
            <a:r>
              <a:rPr lang="en-US" sz="2800" dirty="0" smtClean="0"/>
              <a:t>You can get to Distribution through the Analyze menu in the Data Table.</a:t>
            </a:r>
          </a:p>
          <a:p>
            <a:pPr lvl="1"/>
            <a:r>
              <a:rPr lang="en-US" sz="2600" dirty="0" smtClean="0"/>
              <a:t>Go to Analyze &gt; Distribution and then select all variables, click Y, Columns, and OK.</a:t>
            </a:r>
          </a:p>
          <a:p>
            <a:pPr eaLnBrk="1" hangingPunct="1"/>
            <a:r>
              <a:rPr lang="en-US" sz="2800" dirty="0" smtClean="0"/>
              <a:t>You can also access this information by clicking the Distribution button above the statistics in the window created by the Columns Viewer.</a:t>
            </a:r>
          </a:p>
          <a:p>
            <a:pPr lvl="1"/>
            <a:r>
              <a:rPr lang="en-US" sz="2600" dirty="0" smtClean="0"/>
              <a:t>Highlight all of the variables and click Distribution.</a:t>
            </a:r>
            <a:endParaRPr lang="en-US" sz="2800" dirty="0" smtClean="0"/>
          </a:p>
          <a:p>
            <a:pPr eaLnBrk="1" hangingPunct="1"/>
            <a:endParaRPr lang="en-US" sz="2800" dirty="0"/>
          </a:p>
        </p:txBody>
      </p:sp>
    </p:spTree>
    <p:extLst>
      <p:ext uri="{BB962C8B-B14F-4D97-AF65-F5344CB8AC3E}">
        <p14:creationId xmlns:p14="http://schemas.microsoft.com/office/powerpoint/2010/main" val="31758561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2"/>
          <p:cNvSpPr>
            <a:spLocks noGrp="1"/>
          </p:cNvSpPr>
          <p:nvPr>
            <p:ph type="title" idx="4294967295"/>
          </p:nvPr>
        </p:nvSpPr>
        <p:spPr>
          <a:xfrm>
            <a:off x="76200" y="152400"/>
            <a:ext cx="7772400" cy="1143000"/>
          </a:xfrm>
        </p:spPr>
        <p:txBody>
          <a:bodyPr bIns="91440" anchor="b"/>
          <a:lstStyle/>
          <a:p>
            <a:pPr eaLnBrk="1" hangingPunct="1">
              <a:defRPr/>
            </a:pPr>
            <a:r>
              <a:rPr lang="en-US" dirty="0" smtClean="0"/>
              <a:t>Exploring Data One Variable at a Time</a:t>
            </a:r>
          </a:p>
        </p:txBody>
      </p:sp>
      <p:sp>
        <p:nvSpPr>
          <p:cNvPr id="15363" name="Content Placeholder 3"/>
          <p:cNvSpPr>
            <a:spLocks noGrp="1"/>
          </p:cNvSpPr>
          <p:nvPr>
            <p:ph sz="quarter" idx="4294967295"/>
          </p:nvPr>
        </p:nvSpPr>
        <p:spPr>
          <a:xfrm>
            <a:off x="457200" y="1600200"/>
            <a:ext cx="8534400" cy="4495800"/>
          </a:xfrm>
        </p:spPr>
        <p:txBody>
          <a:bodyPr>
            <a:noAutofit/>
          </a:bodyPr>
          <a:lstStyle/>
          <a:p>
            <a:pPr eaLnBrk="1" hangingPunct="1"/>
            <a:r>
              <a:rPr lang="en-US" sz="2800" dirty="0" smtClean="0"/>
              <a:t>Categorical variables show bar charts and frequency distributions.</a:t>
            </a:r>
          </a:p>
          <a:p>
            <a:pPr eaLnBrk="1" hangingPunct="1"/>
            <a:r>
              <a:rPr lang="en-US" sz="2800" dirty="0" smtClean="0"/>
              <a:t>Continuous variables display histograms, box plots, and summary statistics.</a:t>
            </a:r>
          </a:p>
          <a:p>
            <a:pPr eaLnBrk="1" hangingPunct="1"/>
            <a:r>
              <a:rPr lang="en-US" sz="2800" dirty="0" smtClean="0"/>
              <a:t>The default view is vertical to allow more information to be shown.</a:t>
            </a:r>
          </a:p>
          <a:p>
            <a:pPr eaLnBrk="1" hangingPunct="1"/>
            <a:r>
              <a:rPr lang="en-US" sz="2800" dirty="0" smtClean="0"/>
              <a:t>To change to a horizontal view, click on the red triangle </a:t>
            </a:r>
            <a:r>
              <a:rPr lang="en-US" sz="2800" dirty="0" smtClean="0"/>
              <a:t>next to Distribution and </a:t>
            </a:r>
            <a:r>
              <a:rPr lang="en-US" sz="2800" dirty="0" smtClean="0"/>
              <a:t>select Stack.</a:t>
            </a:r>
          </a:p>
          <a:p>
            <a:pPr eaLnBrk="1" hangingPunct="1"/>
            <a:r>
              <a:rPr lang="en-US" sz="2800" dirty="0" smtClean="0"/>
              <a:t>To change this permanently, in the main JMP window select File &gt; Preferences &gt; Platforms &gt; Distribution (from the list) &gt; Stack &gt; Apply &gt; OK.</a:t>
            </a:r>
            <a:endParaRPr lang="en-US" sz="2800" dirty="0"/>
          </a:p>
        </p:txBody>
      </p:sp>
    </p:spTree>
    <p:extLst>
      <p:ext uri="{BB962C8B-B14F-4D97-AF65-F5344CB8AC3E}">
        <p14:creationId xmlns:p14="http://schemas.microsoft.com/office/powerpoint/2010/main" val="3567315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2"/>
          <p:cNvSpPr>
            <a:spLocks noGrp="1"/>
          </p:cNvSpPr>
          <p:nvPr>
            <p:ph type="title" idx="4294967295"/>
          </p:nvPr>
        </p:nvSpPr>
        <p:spPr>
          <a:xfrm>
            <a:off x="76200" y="152400"/>
            <a:ext cx="7772400" cy="1143000"/>
          </a:xfrm>
        </p:spPr>
        <p:txBody>
          <a:bodyPr bIns="91440" anchor="b"/>
          <a:lstStyle/>
          <a:p>
            <a:pPr eaLnBrk="1" hangingPunct="1">
              <a:defRPr/>
            </a:pPr>
            <a:r>
              <a:rPr lang="en-US" dirty="0" smtClean="0"/>
              <a:t>Exploring Data One Variable at a Time</a:t>
            </a:r>
          </a:p>
        </p:txBody>
      </p:sp>
      <p:sp>
        <p:nvSpPr>
          <p:cNvPr id="15363" name="Content Placeholder 3"/>
          <p:cNvSpPr>
            <a:spLocks noGrp="1"/>
          </p:cNvSpPr>
          <p:nvPr>
            <p:ph sz="quarter" idx="4294967295"/>
          </p:nvPr>
        </p:nvSpPr>
        <p:spPr>
          <a:xfrm>
            <a:off x="457200" y="1600200"/>
            <a:ext cx="8534400" cy="4495800"/>
          </a:xfrm>
        </p:spPr>
        <p:txBody>
          <a:bodyPr>
            <a:noAutofit/>
          </a:bodyPr>
          <a:lstStyle/>
          <a:p>
            <a:pPr eaLnBrk="1" hangingPunct="1"/>
            <a:r>
              <a:rPr lang="en-US" sz="2800" dirty="0" smtClean="0">
                <a:solidFill>
                  <a:srgbClr val="FF0000"/>
                </a:solidFill>
              </a:rPr>
              <a:t>Returning to our Equity file, what percentage of the customers have JOB as </a:t>
            </a:r>
            <a:r>
              <a:rPr lang="en-US" sz="2800" dirty="0" err="1" smtClean="0">
                <a:solidFill>
                  <a:srgbClr val="FF0000"/>
                </a:solidFill>
              </a:rPr>
              <a:t>ProfExe</a:t>
            </a:r>
            <a:r>
              <a:rPr lang="en-US" sz="2800" dirty="0" smtClean="0">
                <a:solidFill>
                  <a:srgbClr val="FF0000"/>
                </a:solidFill>
              </a:rPr>
              <a:t>?</a:t>
            </a:r>
          </a:p>
          <a:p>
            <a:pPr eaLnBrk="1" hangingPunct="1"/>
            <a:r>
              <a:rPr lang="en-US" sz="2800" dirty="0" smtClean="0"/>
              <a:t>The graphs also show that LOAN, MORTDUE, and VALUE all have extreme values significantly greater than their means. This means that each distribution is skewed to the right.</a:t>
            </a:r>
          </a:p>
          <a:p>
            <a:pPr eaLnBrk="1" hangingPunct="1"/>
            <a:r>
              <a:rPr lang="en-US" sz="2800" dirty="0" smtClean="0"/>
              <a:t>Another useful feature in JMP is to click on the bar for bad risk customers in the BAD </a:t>
            </a:r>
            <a:r>
              <a:rPr lang="en-US" sz="2800" dirty="0" smtClean="0"/>
              <a:t>graph (BAD=1).</a:t>
            </a:r>
            <a:endParaRPr lang="en-US" sz="2800" dirty="0" smtClean="0"/>
          </a:p>
          <a:p>
            <a:pPr eaLnBrk="1" hangingPunct="1"/>
            <a:r>
              <a:rPr lang="en-US" sz="2800" dirty="0" smtClean="0"/>
              <a:t>This highlights the bar and also shows us how bad risk customers are distributed across all of the other variables.</a:t>
            </a:r>
            <a:endParaRPr lang="en-US" sz="2800" dirty="0"/>
          </a:p>
        </p:txBody>
      </p:sp>
    </p:spTree>
    <p:extLst>
      <p:ext uri="{BB962C8B-B14F-4D97-AF65-F5344CB8AC3E}">
        <p14:creationId xmlns:p14="http://schemas.microsoft.com/office/powerpoint/2010/main" val="26535942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2"/>
          <p:cNvSpPr>
            <a:spLocks noGrp="1"/>
          </p:cNvSpPr>
          <p:nvPr>
            <p:ph type="title" idx="4294967295"/>
          </p:nvPr>
        </p:nvSpPr>
        <p:spPr>
          <a:xfrm>
            <a:off x="76200" y="152400"/>
            <a:ext cx="7772400" cy="1143000"/>
          </a:xfrm>
        </p:spPr>
        <p:txBody>
          <a:bodyPr bIns="91440" anchor="b"/>
          <a:lstStyle/>
          <a:p>
            <a:pPr eaLnBrk="1" hangingPunct="1">
              <a:defRPr/>
            </a:pPr>
            <a:r>
              <a:rPr lang="en-US" dirty="0" smtClean="0"/>
              <a:t>Exploring Data One Variable at a Time</a:t>
            </a:r>
          </a:p>
        </p:txBody>
      </p:sp>
      <p:sp>
        <p:nvSpPr>
          <p:cNvPr id="15363" name="Content Placeholder 3"/>
          <p:cNvSpPr>
            <a:spLocks noGrp="1"/>
          </p:cNvSpPr>
          <p:nvPr>
            <p:ph sz="quarter" idx="4294967295"/>
          </p:nvPr>
        </p:nvSpPr>
        <p:spPr>
          <a:xfrm>
            <a:off x="457200" y="1600200"/>
            <a:ext cx="8534400" cy="4495800"/>
          </a:xfrm>
        </p:spPr>
        <p:txBody>
          <a:bodyPr>
            <a:noAutofit/>
          </a:bodyPr>
          <a:lstStyle/>
          <a:p>
            <a:r>
              <a:rPr lang="en-US" sz="2800" dirty="0" smtClean="0">
                <a:solidFill>
                  <a:srgbClr val="FF0000"/>
                </a:solidFill>
              </a:rPr>
              <a:t>Do you see that more bad risk customers are consolidating debt rather than taking out a loan for home improvement?</a:t>
            </a:r>
          </a:p>
          <a:p>
            <a:r>
              <a:rPr lang="en-US" sz="2800" dirty="0" smtClean="0"/>
              <a:t>Also observe that 2 customers have loan ages near 1200 days (see box plot to right of graph).</a:t>
            </a:r>
          </a:p>
          <a:p>
            <a:r>
              <a:rPr lang="en-US" sz="2800" dirty="0"/>
              <a:t>In summary, here are the data quality issues:</a:t>
            </a:r>
          </a:p>
          <a:p>
            <a:pPr lvl="1"/>
            <a:r>
              <a:rPr lang="en-US" sz="2200" dirty="0"/>
              <a:t>Missing </a:t>
            </a:r>
            <a:r>
              <a:rPr lang="en-US" sz="2200" dirty="0" smtClean="0"/>
              <a:t>values </a:t>
            </a:r>
            <a:r>
              <a:rPr lang="en-US" sz="2200" dirty="0"/>
              <a:t>for many variables (DEBTINC and DEROG).</a:t>
            </a:r>
          </a:p>
          <a:p>
            <a:pPr lvl="1"/>
            <a:r>
              <a:rPr lang="en-US" sz="2200" dirty="0"/>
              <a:t>Skewed distributions and a long tail for some variables (LOAN, MORTDUE, VALUE, CLAGE).</a:t>
            </a:r>
          </a:p>
          <a:p>
            <a:pPr lvl="1"/>
            <a:r>
              <a:rPr lang="en-US" sz="2200" dirty="0"/>
              <a:t>Messy data – continuous variables with many zeros (DEROG and DELINQ).</a:t>
            </a:r>
          </a:p>
          <a:p>
            <a:pPr lvl="1"/>
            <a:r>
              <a:rPr lang="en-US" sz="2200" dirty="0"/>
              <a:t>Outliers in CLAGE.</a:t>
            </a:r>
          </a:p>
          <a:p>
            <a:endParaRPr lang="en-US" sz="2600" dirty="0"/>
          </a:p>
        </p:txBody>
      </p:sp>
    </p:spTree>
    <p:extLst>
      <p:ext uri="{BB962C8B-B14F-4D97-AF65-F5344CB8AC3E}">
        <p14:creationId xmlns:p14="http://schemas.microsoft.com/office/powerpoint/2010/main" val="158320471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5_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5_Equity">
      <a:majorFont>
        <a:latin typeface=""/>
        <a:ea typeface=""/>
        <a:cs typeface=""/>
      </a:majorFont>
      <a:minorFont>
        <a:latin typeface="Franklin Gothic Book"/>
        <a:ea typeface=""/>
        <a:cs typeface=""/>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Villanov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19152</TotalTime>
  <Words>757</Words>
  <Application>Microsoft Office PowerPoint</Application>
  <PresentationFormat>On-screen Show (4:3)</PresentationFormat>
  <Paragraphs>67</Paragraphs>
  <Slides>10</Slides>
  <Notes>10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10</vt:i4>
      </vt:variant>
    </vt:vector>
  </HeadingPairs>
  <TitlesOfParts>
    <vt:vector size="16" baseType="lpstr">
      <vt:lpstr>Arial</vt:lpstr>
      <vt:lpstr>Calibri</vt:lpstr>
      <vt:lpstr>Franklin Gothic Book</vt:lpstr>
      <vt:lpstr>Wingdings 2</vt:lpstr>
      <vt:lpstr>5_Equity</vt:lpstr>
      <vt:lpstr>Villanova</vt:lpstr>
      <vt:lpstr>Working with Data Part 3</vt:lpstr>
      <vt:lpstr>Exploring Data One Variable at a Time</vt:lpstr>
      <vt:lpstr>Exploring Data One Variable at a Time</vt:lpstr>
      <vt:lpstr>Exploring Data One Variable at a Time</vt:lpstr>
      <vt:lpstr>Exploring Data One Variable at a Time</vt:lpstr>
      <vt:lpstr>Exploring Data One Variable at a Time</vt:lpstr>
      <vt:lpstr>Exploring Data One Variable at a Time</vt:lpstr>
      <vt:lpstr>Exploring Data One Variable at a Time</vt:lpstr>
      <vt:lpstr>Exploring Data One Variable at a Time</vt:lpstr>
      <vt:lpstr>Exploring Data One Variable at a Time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7 – Classification and Regression Trees</dc:title>
  <dc:subject>Data Mining for Business Intelligence</dc:subject>
  <dc:creator>Shmueli &amp; Bruce</dc:creator>
  <cp:lastModifiedBy>Robert Nydick</cp:lastModifiedBy>
  <cp:revision>108</cp:revision>
  <cp:lastPrinted>2015-07-14T16:16:19Z</cp:lastPrinted>
  <dcterms:created xsi:type="dcterms:W3CDTF">2008-12-06T13:38:17Z</dcterms:created>
  <dcterms:modified xsi:type="dcterms:W3CDTF">2015-07-14T19:10:05Z</dcterms:modified>
</cp:coreProperties>
</file>